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4"/>
  </p:handoutMasterIdLst>
  <p:sldIdLst>
    <p:sldId id="267" r:id="rId2"/>
    <p:sldId id="268" r:id="rId3"/>
    <p:sldId id="263" r:id="rId4"/>
    <p:sldId id="264" r:id="rId5"/>
    <p:sldId id="265" r:id="rId6"/>
    <p:sldId id="266" r:id="rId7"/>
    <p:sldId id="269" r:id="rId8"/>
    <p:sldId id="270" r:id="rId9"/>
    <p:sldId id="271" r:id="rId10"/>
    <p:sldId id="272" r:id="rId11"/>
    <p:sldId id="273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5" autoAdjust="0"/>
    <p:restoredTop sz="94737" autoAdjust="0"/>
  </p:normalViewPr>
  <p:slideViewPr>
    <p:cSldViewPr>
      <p:cViewPr varScale="1">
        <p:scale>
          <a:sx n="75" d="100"/>
          <a:sy n="75" d="100"/>
        </p:scale>
        <p:origin x="-12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85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CCBF8B-DF77-44D4-97E1-541A93D1C5D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8681A8-557F-4EFB-BFDA-C42C85D80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48807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238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890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49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214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419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085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412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381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118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474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289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EFFB2-21F4-4F94-BD34-1555AC6765D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320E2-8914-4B37-82B0-EDD74F3AF3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280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VY_32_INOVACE_32_ČÍSLA </a:t>
            </a:r>
            <a:r>
              <a:rPr lang="cs-CZ" sz="3200" b="1" dirty="0" smtClean="0"/>
              <a:t>- NUMBERS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92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3600400"/>
          </a:xfrm>
        </p:spPr>
        <p:txBody>
          <a:bodyPr/>
          <a:lstStyle/>
          <a:p>
            <a:r>
              <a:rPr lang="cs-CZ" dirty="0" smtClean="0"/>
              <a:t>Procvičování slovní zásoby – </a:t>
            </a:r>
            <a:br>
              <a:rPr lang="cs-CZ" dirty="0" smtClean="0"/>
            </a:br>
            <a:r>
              <a:rPr lang="cs-CZ" dirty="0" smtClean="0"/>
              <a:t>čísla 0 - 20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76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15-4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11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eleven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17+2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19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nineteen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20-10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10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smtClean="0">
                <a:solidFill>
                  <a:srgbClr val="00B050"/>
                </a:solidFill>
              </a:rPr>
              <a:t>ten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16+1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17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seventeen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14-8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2800" dirty="0" smtClean="0">
                <a:solidFill>
                  <a:srgbClr val="00B050"/>
                </a:solidFill>
              </a:rPr>
              <a:t>6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six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12+7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19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nineteen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13-2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11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eleven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18-9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9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nine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6+7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13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thirteen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9600" dirty="0" smtClean="0"/>
              <a:t>19-4</a:t>
            </a:r>
            <a:endParaRPr lang="cs-CZ" sz="9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Napiš slovy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………………………………………….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>
                <a:solidFill>
                  <a:srgbClr val="00B050"/>
                </a:solidFill>
              </a:rPr>
              <a:t>15</a:t>
            </a:r>
          </a:p>
          <a:p>
            <a:endParaRPr lang="cs-CZ" sz="2800" dirty="0">
              <a:solidFill>
                <a:srgbClr val="00B050"/>
              </a:solidFill>
            </a:endParaRPr>
          </a:p>
          <a:p>
            <a:r>
              <a:rPr lang="cs-CZ" sz="2800" dirty="0" err="1" smtClean="0">
                <a:solidFill>
                  <a:srgbClr val="00B050"/>
                </a:solidFill>
              </a:rPr>
              <a:t>fifteen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9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voltage.wav"/>
          </p:stSnd>
        </p:sndAc>
      </p:transition>
    </mc:Choice>
    <mc:Fallback xmlns="">
      <p:transition spd="slow">
        <p:sndAc>
          <p:stSnd>
            <p:snd r:embed="rId3" name="voltag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93</TotalTime>
  <Words>76</Words>
  <Application>Microsoft Office PowerPoint</Application>
  <PresentationFormat>Předvádění na obrazovce (4:3)</PresentationFormat>
  <Paragraphs>113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VY_32_INOVACE_32_ČÍSLA - NUMBERS</vt:lpstr>
      <vt:lpstr>Procvičování slovní zásoby –  čísla 0 - 20</vt:lpstr>
      <vt:lpstr>15-4</vt:lpstr>
      <vt:lpstr>17+2</vt:lpstr>
      <vt:lpstr>20-10</vt:lpstr>
      <vt:lpstr>16+1</vt:lpstr>
      <vt:lpstr>14-8</vt:lpstr>
      <vt:lpstr>12+7</vt:lpstr>
      <vt:lpstr>13-2</vt:lpstr>
      <vt:lpstr>18-9</vt:lpstr>
      <vt:lpstr>6+7</vt:lpstr>
      <vt:lpstr>19-4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O-20</dc:title>
  <dc:creator>Vosatkova</dc:creator>
  <cp:lastModifiedBy>Vosatkova</cp:lastModifiedBy>
  <cp:revision>15</cp:revision>
  <dcterms:created xsi:type="dcterms:W3CDTF">2011-01-03T19:45:10Z</dcterms:created>
  <dcterms:modified xsi:type="dcterms:W3CDTF">2012-03-11T17:47:17Z</dcterms:modified>
</cp:coreProperties>
</file>