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D8239-DA6E-47A1-81B4-73799D500A0B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9E8-8A67-4D8A-8423-3A5E803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582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D8239-DA6E-47A1-81B4-73799D500A0B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9E8-8A67-4D8A-8423-3A5E803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361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D8239-DA6E-47A1-81B4-73799D500A0B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9E8-8A67-4D8A-8423-3A5E803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167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D8239-DA6E-47A1-81B4-73799D500A0B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9E8-8A67-4D8A-8423-3A5E803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291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D8239-DA6E-47A1-81B4-73799D500A0B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9E8-8A67-4D8A-8423-3A5E803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549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D8239-DA6E-47A1-81B4-73799D500A0B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9E8-8A67-4D8A-8423-3A5E803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74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D8239-DA6E-47A1-81B4-73799D500A0B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9E8-8A67-4D8A-8423-3A5E803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468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D8239-DA6E-47A1-81B4-73799D500A0B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9E8-8A67-4D8A-8423-3A5E803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974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D8239-DA6E-47A1-81B4-73799D500A0B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9E8-8A67-4D8A-8423-3A5E803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814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D8239-DA6E-47A1-81B4-73799D500A0B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9E8-8A67-4D8A-8423-3A5E803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059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D8239-DA6E-47A1-81B4-73799D500A0B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9E8-8A67-4D8A-8423-3A5E803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322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D8239-DA6E-47A1-81B4-73799D500A0B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909E8-8A67-4D8A-8423-3A5E803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525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VY_32_INOVACE_33_AJ </a:t>
            </a:r>
            <a:r>
              <a:rPr lang="cs-CZ" sz="3200" b="1" dirty="0" smtClean="0"/>
              <a:t>– POKYNY- INSTRUCTION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1728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888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2353484"/>
            <a:ext cx="31604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Pracuj podle pokynů</a:t>
            </a:r>
          </a:p>
          <a:p>
            <a:r>
              <a:rPr lang="cs-CZ" sz="2800" dirty="0" smtClean="0"/>
              <a:t>Ve škole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4697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87824" y="2852936"/>
            <a:ext cx="3878626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Touch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blue </a:t>
            </a:r>
            <a:r>
              <a:rPr lang="cs-CZ" sz="3600" dirty="0" err="1" smtClean="0"/>
              <a:t>pen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211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99792" y="2636912"/>
            <a:ext cx="4426596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Lift up </a:t>
            </a:r>
            <a:r>
              <a:rPr lang="cs-CZ" sz="3600" dirty="0" err="1" smtClean="0"/>
              <a:t>your</a:t>
            </a:r>
            <a:r>
              <a:rPr lang="cs-CZ" sz="3600" dirty="0" smtClean="0"/>
              <a:t> </a:t>
            </a:r>
            <a:r>
              <a:rPr lang="cs-CZ" sz="3600" dirty="0" err="1" smtClean="0"/>
              <a:t>pencilcase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8048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03848" y="2564904"/>
            <a:ext cx="3505575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Touch</a:t>
            </a:r>
            <a:r>
              <a:rPr lang="cs-CZ" sz="3600" dirty="0" smtClean="0"/>
              <a:t>  </a:t>
            </a:r>
            <a:r>
              <a:rPr lang="cs-CZ" sz="3600" dirty="0" err="1" smtClean="0"/>
              <a:t>red</a:t>
            </a:r>
            <a:r>
              <a:rPr lang="cs-CZ" sz="3600" dirty="0" smtClean="0"/>
              <a:t> </a:t>
            </a:r>
            <a:r>
              <a:rPr lang="cs-CZ" sz="3600" dirty="0" err="1" smtClean="0"/>
              <a:t>craion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83666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2492896"/>
            <a:ext cx="5473999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sz="3600" dirty="0" smtClean="0"/>
              <a:t>Lift up </a:t>
            </a:r>
            <a:r>
              <a:rPr lang="cs-CZ" sz="3600" dirty="0" err="1" smtClean="0"/>
              <a:t>your</a:t>
            </a:r>
            <a:r>
              <a:rPr lang="cs-CZ" sz="3600" dirty="0" smtClean="0"/>
              <a:t> </a:t>
            </a:r>
            <a:r>
              <a:rPr lang="cs-CZ" sz="3600" dirty="0" err="1" smtClean="0"/>
              <a:t>ruler</a:t>
            </a:r>
            <a:r>
              <a:rPr lang="cs-CZ" sz="3600" dirty="0" smtClean="0"/>
              <a:t> and </a:t>
            </a:r>
            <a:r>
              <a:rPr lang="cs-CZ" sz="3600" dirty="0" err="1" smtClean="0"/>
              <a:t>pencil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7604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873896"/>
            <a:ext cx="5632696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Put</a:t>
            </a:r>
            <a:r>
              <a:rPr lang="cs-CZ" sz="3600" dirty="0" smtClean="0"/>
              <a:t> </a:t>
            </a:r>
            <a:r>
              <a:rPr lang="cs-CZ" sz="3600" dirty="0" err="1" smtClean="0"/>
              <a:t>your</a:t>
            </a:r>
            <a:r>
              <a:rPr lang="cs-CZ" sz="3600" dirty="0" smtClean="0"/>
              <a:t> </a:t>
            </a:r>
            <a:r>
              <a:rPr lang="cs-CZ" sz="3600" dirty="0" err="1" smtClean="0"/>
              <a:t>rubber</a:t>
            </a:r>
            <a:r>
              <a:rPr lang="cs-CZ" sz="3600" dirty="0" smtClean="0"/>
              <a:t> on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book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2967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3212976"/>
            <a:ext cx="7644016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Open </a:t>
            </a:r>
            <a:r>
              <a:rPr lang="cs-CZ" sz="3600" dirty="0" err="1" smtClean="0"/>
              <a:t>your</a:t>
            </a:r>
            <a:r>
              <a:rPr lang="cs-CZ" sz="3600" dirty="0" smtClean="0"/>
              <a:t> </a:t>
            </a:r>
            <a:r>
              <a:rPr lang="cs-CZ" sz="3600" dirty="0" err="1" smtClean="0"/>
              <a:t>activity</a:t>
            </a:r>
            <a:r>
              <a:rPr lang="cs-CZ" sz="3600" dirty="0" smtClean="0"/>
              <a:t> </a:t>
            </a:r>
            <a:r>
              <a:rPr lang="cs-CZ" sz="3600" dirty="0" err="1" smtClean="0"/>
              <a:t>book</a:t>
            </a:r>
            <a:r>
              <a:rPr lang="cs-CZ" sz="3600" dirty="0" smtClean="0"/>
              <a:t> </a:t>
            </a:r>
            <a:r>
              <a:rPr lang="cs-CZ" sz="3600" dirty="0" err="1" smtClean="0"/>
              <a:t>at</a:t>
            </a:r>
            <a:r>
              <a:rPr lang="cs-CZ" sz="3600" dirty="0" smtClean="0"/>
              <a:t> </a:t>
            </a:r>
            <a:r>
              <a:rPr lang="cs-CZ" sz="3600" dirty="0" err="1" smtClean="0"/>
              <a:t>page</a:t>
            </a:r>
            <a:r>
              <a:rPr lang="cs-CZ" sz="3600" dirty="0" smtClean="0"/>
              <a:t> </a:t>
            </a:r>
            <a:r>
              <a:rPr lang="cs-CZ" sz="3600" dirty="0" err="1" smtClean="0"/>
              <a:t>twenty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70059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54</Words>
  <Application>Microsoft Office PowerPoint</Application>
  <PresentationFormat>Předvádění na obrazovce (4:3)</PresentationFormat>
  <Paragraphs>11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VY_32_INOVACE_33_AJ – POKYNY- INSTRUCTION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Classroom</dc:title>
  <dc:creator>Vosatkova</dc:creator>
  <cp:lastModifiedBy>Vosatkova</cp:lastModifiedBy>
  <cp:revision>20</cp:revision>
  <dcterms:created xsi:type="dcterms:W3CDTF">2011-02-16T15:34:42Z</dcterms:created>
  <dcterms:modified xsi:type="dcterms:W3CDTF">2011-07-14T15:51:42Z</dcterms:modified>
</cp:coreProperties>
</file>