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71" r:id="rId10"/>
    <p:sldId id="272" r:id="rId11"/>
    <p:sldId id="273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0676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5963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7633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8175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441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6395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490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7155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512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5948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096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AB40C7-3DB6-4C58-9E1C-776436D12A0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782B8-3E53-4A20-9FC8-7380EB9C50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2090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1331913" y="2060575"/>
            <a:ext cx="7812087" cy="1470025"/>
          </a:xfrm>
        </p:spPr>
        <p:txBody>
          <a:bodyPr/>
          <a:lstStyle/>
          <a:p>
            <a:r>
              <a:rPr lang="cs-CZ" sz="3200" b="1" smtClean="0"/>
              <a:t>VY_32_INOVACE_34_PŘEDVEĎ </a:t>
            </a:r>
            <a:r>
              <a:rPr lang="cs-CZ" sz="3200" b="1" dirty="0" smtClean="0"/>
              <a:t>– MIME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6122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08920"/>
            <a:ext cx="8229600" cy="1143000"/>
          </a:xfrm>
        </p:spPr>
        <p:txBody>
          <a:bodyPr/>
          <a:lstStyle/>
          <a:p>
            <a:r>
              <a:rPr lang="cs-CZ" dirty="0" smtClean="0"/>
              <a:t>Hra - předveď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0919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err="1" smtClean="0"/>
              <a:t>Stand</a:t>
            </a:r>
            <a:r>
              <a:rPr lang="cs-CZ" sz="6000" dirty="0" smtClean="0"/>
              <a:t> up!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139157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err="1" smtClean="0"/>
              <a:t>Wipe</a:t>
            </a:r>
            <a:r>
              <a:rPr lang="cs-CZ" sz="6000" dirty="0" smtClean="0"/>
              <a:t> </a:t>
            </a:r>
            <a:r>
              <a:rPr lang="cs-CZ" sz="6000" dirty="0" err="1" smtClean="0"/>
              <a:t>your</a:t>
            </a:r>
            <a:r>
              <a:rPr lang="cs-CZ" sz="6000" dirty="0" smtClean="0"/>
              <a:t> nose!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904970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err="1" smtClean="0"/>
              <a:t>Ready</a:t>
            </a:r>
            <a:r>
              <a:rPr lang="cs-CZ" sz="6000" dirty="0" smtClean="0"/>
              <a:t>, </a:t>
            </a:r>
            <a:r>
              <a:rPr lang="cs-CZ" sz="6000" dirty="0" err="1" smtClean="0"/>
              <a:t>steady</a:t>
            </a:r>
            <a:r>
              <a:rPr lang="cs-CZ" sz="6000" dirty="0" smtClean="0"/>
              <a:t>, go!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904970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smtClean="0"/>
              <a:t>Hand </a:t>
            </a:r>
            <a:r>
              <a:rPr lang="cs-CZ" sz="6000" dirty="0" err="1" smtClean="0"/>
              <a:t>out</a:t>
            </a:r>
            <a:r>
              <a:rPr lang="cs-CZ" sz="6000" dirty="0" smtClean="0"/>
              <a:t> </a:t>
            </a:r>
            <a:r>
              <a:rPr lang="cs-CZ" sz="6000" dirty="0" err="1" smtClean="0"/>
              <a:t>the</a:t>
            </a:r>
            <a:r>
              <a:rPr lang="cs-CZ" sz="6000" dirty="0" smtClean="0"/>
              <a:t> </a:t>
            </a:r>
            <a:r>
              <a:rPr lang="cs-CZ" sz="6000" dirty="0" err="1" smtClean="0"/>
              <a:t>papers</a:t>
            </a:r>
            <a:r>
              <a:rPr lang="cs-CZ" sz="6000" dirty="0" smtClean="0"/>
              <a:t>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505531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smtClean="0"/>
              <a:t>Let´s </a:t>
            </a:r>
            <a:r>
              <a:rPr lang="cs-CZ" sz="6000" dirty="0" err="1" smtClean="0"/>
              <a:t>take</a:t>
            </a:r>
            <a:r>
              <a:rPr lang="cs-CZ" sz="6000" dirty="0" smtClean="0"/>
              <a:t> </a:t>
            </a:r>
            <a:r>
              <a:rPr lang="cs-CZ" sz="6000" dirty="0" smtClean="0"/>
              <a:t>a nap!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505531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smtClean="0"/>
              <a:t>Make a </a:t>
            </a:r>
            <a:r>
              <a:rPr lang="cs-CZ" sz="6000" dirty="0" err="1" smtClean="0"/>
              <a:t>circle</a:t>
            </a:r>
            <a:r>
              <a:rPr lang="cs-CZ" sz="6000" dirty="0" smtClean="0"/>
              <a:t>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505531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smtClean="0"/>
              <a:t>Make a line!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101842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err="1" smtClean="0"/>
              <a:t>Wash</a:t>
            </a:r>
            <a:r>
              <a:rPr lang="cs-CZ" sz="6000" dirty="0" smtClean="0"/>
              <a:t> </a:t>
            </a:r>
            <a:r>
              <a:rPr lang="cs-CZ" sz="6000" dirty="0" err="1" smtClean="0"/>
              <a:t>your</a:t>
            </a:r>
            <a:r>
              <a:rPr lang="cs-CZ" sz="6000" dirty="0" smtClean="0"/>
              <a:t> </a:t>
            </a:r>
            <a:r>
              <a:rPr lang="cs-CZ" sz="6000" dirty="0" err="1" smtClean="0"/>
              <a:t>hands</a:t>
            </a:r>
            <a:r>
              <a:rPr lang="cs-CZ" sz="6000" dirty="0" smtClean="0"/>
              <a:t>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101842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smtClean="0"/>
              <a:t>Listen!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101842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err="1" smtClean="0"/>
              <a:t>Come</a:t>
            </a:r>
            <a:r>
              <a:rPr lang="cs-CZ" sz="6000" dirty="0" smtClean="0"/>
              <a:t> </a:t>
            </a:r>
            <a:r>
              <a:rPr lang="cs-CZ" sz="6000" dirty="0" err="1" smtClean="0"/>
              <a:t>here</a:t>
            </a:r>
            <a:r>
              <a:rPr lang="cs-CZ" sz="6000" dirty="0" smtClean="0"/>
              <a:t>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3101842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</TotalTime>
  <Words>75</Words>
  <Application>Microsoft Office PowerPoint</Application>
  <PresentationFormat>Předvádění na obrazovce (4:3)</PresentationFormat>
  <Paragraphs>23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VY_32_INOVACE_34_PŘEDVEĎ – MIME</vt:lpstr>
      <vt:lpstr>Hra - předveď</vt:lpstr>
      <vt:lpstr>Mime!!!</vt:lpstr>
      <vt:lpstr>Mime!!!</vt:lpstr>
      <vt:lpstr>Mime!!!</vt:lpstr>
      <vt:lpstr>Mime!!!</vt:lpstr>
      <vt:lpstr>Mime!!!</vt:lpstr>
      <vt:lpstr>Mime!!!</vt:lpstr>
      <vt:lpstr>Mime!!!</vt:lpstr>
      <vt:lpstr>Mime!!!</vt:lpstr>
      <vt:lpstr>Mime!!!</vt:lpstr>
      <vt:lpstr>Mime!!!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Mime!!!</dc:title>
  <dc:creator>Vosatkova</dc:creator>
  <cp:lastModifiedBy>Simona</cp:lastModifiedBy>
  <cp:revision>18</cp:revision>
  <dcterms:created xsi:type="dcterms:W3CDTF">2011-01-10T19:05:28Z</dcterms:created>
  <dcterms:modified xsi:type="dcterms:W3CDTF">2012-03-13T19:44:11Z</dcterms:modified>
</cp:coreProperties>
</file>