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5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642910" y="3699318"/>
            <a:ext cx="7772400" cy="900122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>
          <a:xfrm>
            <a:off x="4471200" y="6492874"/>
            <a:ext cx="1530000" cy="365125"/>
          </a:xfrm>
        </p:spPr>
        <p:txBody>
          <a:bodyPr/>
          <a:lstStyle/>
          <a:p>
            <a:fld id="{438D5451-20A0-410B-8545-2EC7269820AF}" type="datetimeFigureOut">
              <a:rPr lang="cs-CZ" smtClean="0"/>
              <a:t>30.6.2011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>
          <a:xfrm>
            <a:off x="6048000" y="6492875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>
          <a:xfrm>
            <a:off x="8499632" y="6492875"/>
            <a:ext cx="644400" cy="365125"/>
          </a:xfrm>
        </p:spPr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図形 9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grpSp>
        <p:nvGrpSpPr>
          <p:cNvPr id="4" name="グループ化 12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4429151"/>
          </a:xfrm>
        </p:spPr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D5451-20A0-410B-8545-2EC7269820AF}" type="datetimeFigureOut">
              <a:rPr lang="cs-CZ" smtClean="0"/>
              <a:t>30.6.2011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828676" y="3357551"/>
            <a:ext cx="681515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828676" y="1857364"/>
            <a:ext cx="6815158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438D5451-20A0-410B-8545-2EC7269820AF}" type="datetimeFigureOut">
              <a:rPr lang="cs-CZ" smtClean="0"/>
              <a:t>30.6.2011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2874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2875"/>
            <a:ext cx="644400" cy="365125"/>
          </a:xfrm>
        </p:spPr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438D5451-20A0-410B-8545-2EC7269820AF}" type="datetimeFigureOut">
              <a:rPr lang="cs-CZ" smtClean="0"/>
              <a:t>30.6.2011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320799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1960561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320799"/>
            <a:ext cx="4039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1960561"/>
            <a:ext cx="4039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438D5451-20A0-410B-8545-2EC7269820AF}" type="datetimeFigureOut">
              <a:rPr lang="cs-CZ" smtClean="0"/>
              <a:t>30.6.2011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グループ化 11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8" name="図形 17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528638" y="2501900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D5451-20A0-410B-8545-2EC7269820AF}" type="datetimeFigureOut">
              <a:rPr lang="cs-CZ" smtClean="0"/>
              <a:t>30.6.2011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D5451-20A0-410B-8545-2EC7269820AF}" type="datetimeFigureOut">
              <a:rPr lang="cs-CZ" smtClean="0"/>
              <a:t>30.6.2011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47647" y="785794"/>
            <a:ext cx="276703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357554" y="785794"/>
            <a:ext cx="4572032" cy="56436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2" y="2000240"/>
            <a:ext cx="2767032" cy="4429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438D5451-20A0-410B-8545-2EC7269820AF}" type="datetimeFigureOut">
              <a:rPr lang="cs-CZ" smtClean="0"/>
              <a:t>30.6.2011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図形 8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438D5451-20A0-410B-8545-2EC7269820AF}" type="datetimeFigureOut">
              <a:rPr lang="cs-CZ" smtClean="0"/>
              <a:t>30.6.2011</a:t>
            </a:fld>
            <a:endParaRPr lang="cs-CZ"/>
          </a:p>
        </p:txBody>
      </p:sp>
      <p:sp>
        <p:nvSpPr>
          <p:cNvPr id="10" name="図形 9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2214546" y="285728"/>
            <a:ext cx="4786346" cy="5413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 useBgFill="1">
        <p:nvSpPr>
          <p:cNvPr id="3" name="図形 2"/>
          <p:cNvSpPr>
            <a:spLocks noGrp="1"/>
          </p:cNvSpPr>
          <p:nvPr>
            <p:ph type="pic" idx="1"/>
          </p:nvPr>
        </p:nvSpPr>
        <p:spPr>
          <a:xfrm>
            <a:off x="2433623" y="1142984"/>
            <a:ext cx="4357718" cy="3438395"/>
          </a:xfrm>
          <a:noFill/>
          <a:ln w="254000" cap="flat" cmpd="sng">
            <a:gradFill>
              <a:gsLst>
                <a:gs pos="0">
                  <a:schemeClr val="bg1"/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</a:gradFill>
            <a:prstDash val="solid"/>
            <a:beve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928794" y="4929199"/>
            <a:ext cx="5642016" cy="10414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66696" y="1500178"/>
            <a:ext cx="8247600" cy="4857780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438D5451-20A0-410B-8545-2EC7269820AF}" type="datetimeFigureOut">
              <a:rPr lang="cs-CZ" smtClean="0"/>
              <a:t>30.6.2011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6083318"/>
          </a:xfrm>
        </p:spPr>
        <p:txBody>
          <a:bodyPr vert="eaVert"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6083319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438D5451-20A0-410B-8545-2EC7269820AF}" type="datetimeFigureOut">
              <a:rPr lang="cs-CZ" smtClean="0"/>
              <a:t>30.6.2011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D5451-20A0-410B-8545-2EC7269820AF}" type="datetimeFigureOut">
              <a:rPr lang="cs-CZ" smtClean="0"/>
              <a:t>30.6.2011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6" name="図形 165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2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66696" y="1857370"/>
            <a:ext cx="8248708" cy="4500589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471958" y="6492899"/>
            <a:ext cx="1528802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fld id="{438D5451-20A0-410B-8545-2EC7269820AF}" type="datetimeFigureOut">
              <a:rPr lang="cs-CZ" smtClean="0"/>
              <a:t>30.6.2011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6048632" y="6492899"/>
            <a:ext cx="2395534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rgbClr val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8501090" y="6492900"/>
            <a:ext cx="642942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fld id="{FB918AE1-CCBE-4015-9EFB-9D7562DEFD10}" type="slidenum">
              <a:rPr lang="cs-CZ" smtClean="0"/>
              <a:t>‹#›</a:t>
            </a:fld>
            <a:endParaRPr lang="cs-CZ"/>
          </a:p>
        </p:txBody>
      </p:sp>
      <p:sp>
        <p:nvSpPr>
          <p:cNvPr id="186" name="正方形/長方形 185"/>
          <p:cNvSpPr>
            <a:spLocks noChangeArrowheads="1"/>
          </p:cNvSpPr>
          <p:nvPr/>
        </p:nvSpPr>
        <p:spPr bwMode="auto">
          <a:xfrm>
            <a:off x="8469297" y="5716564"/>
            <a:ext cx="0" cy="369332"/>
          </a:xfrm>
          <a:prstGeom prst="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0" tIns="0" rIns="0" bIns="0" anchor="t" compatLnSpc="1">
            <a:spAutoFit/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kumimoji="1" lang="ja-JP" altLang="ja-JP" sz="2400">
              <a:solidFill>
                <a:schemeClr val="tx1">
                  <a:alpha val="100000"/>
                </a:schemeClr>
              </a:solidFill>
              <a:latin typeface="Arial"/>
              <a:ea typeface="ＭＳ Ｐゴシック"/>
            </a:endParaRPr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  <p:grpSp>
        <p:nvGrpSpPr>
          <p:cNvPr id="2" name="グループ化 11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3" name="図形 12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0" name="図形 89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  <a:noFill/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4" name="hammer.wav"/>
          </p:stSnd>
        </p:sndAc>
      </p:transition>
    </mc:Choice>
    <mc:Fallback xmlns="">
      <p:transition spd="slow">
        <p:fade/>
        <p:sndAc>
          <p:stSnd>
            <p:snd r:embed="rId15" name="hammer.wav"/>
          </p:stSnd>
        </p:sndAc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1" sz="4400" baseline="0">
          <a:solidFill>
            <a:schemeClr val="tx2"/>
          </a:solidFill>
          <a:effectLst>
            <a:glow rad="101600">
              <a:schemeClr val="bg1">
                <a:alpha val="60000"/>
              </a:schemeClr>
            </a:glo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55000"/>
        <a:buFont typeface="Wingdings"/>
        <a:buChar char="p"/>
        <a:defRPr kumimoji="1" sz="3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"/>
        <a:buChar char="n"/>
        <a:defRPr kumimoji="1" sz="28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48000"/>
        <a:buFont typeface="Wingdings"/>
        <a:buChar char="n"/>
        <a:defRPr kumimoji="1" sz="24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4"/>
        </a:buClr>
        <a:buSzPct val="45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/>
        </a:buClr>
        <a:buSzPct val="40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NUL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VY_32_INOVACE_35_VE </a:t>
            </a:r>
            <a:r>
              <a:rPr lang="cs-CZ" sz="32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ŠKOLE – AT SCHOOL – školní potřeby</a:t>
            </a:r>
            <a:endParaRPr lang="cs-CZ" sz="3200" b="1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92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4" name="ham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Hra – polož…..na stůl</a:t>
            </a:r>
            <a:br>
              <a:rPr lang="cs-CZ" dirty="0" smtClean="0"/>
            </a:br>
            <a:r>
              <a:rPr lang="cs-CZ" dirty="0" smtClean="0"/>
              <a:t>(procvičování slovní zásoby – ve škole)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801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Put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pencil</a:t>
            </a:r>
            <a:r>
              <a:rPr lang="cs-CZ" dirty="0" smtClean="0"/>
              <a:t> case on </a:t>
            </a:r>
            <a:r>
              <a:rPr lang="cs-CZ" dirty="0" err="1" smtClean="0"/>
              <a:t>the</a:t>
            </a:r>
            <a:r>
              <a:rPr lang="cs-CZ" dirty="0" smtClean="0"/>
              <a:t> table.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6733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Put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book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table.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3088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Put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pen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table.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3088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Put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pencil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table.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7417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Put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rubber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table.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7417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Put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 </a:t>
            </a:r>
            <a:r>
              <a:rPr lang="cs-CZ" dirty="0" err="1" smtClean="0"/>
              <a:t>ruler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table.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7417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Put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bag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table.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7417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Put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crayon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table.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7417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Put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notebook on </a:t>
            </a:r>
            <a:r>
              <a:rPr lang="cs-CZ" dirty="0" err="1" smtClean="0"/>
              <a:t>the</a:t>
            </a:r>
            <a:r>
              <a:rPr lang="cs-CZ" dirty="0" smtClean="0"/>
              <a:t> table.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7417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hammer.wav"/>
          </p:stSnd>
        </p:sndAc>
      </p:transition>
    </mc:Choice>
    <mc:Fallback xmlns="">
      <p:transition spd="slow">
        <p:fade/>
        <p:sndAc>
          <p:stSnd>
            <p:snd r:embed="rId3" name="ham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ooklet">
  <a:themeElements>
    <a:clrScheme name="Brooklet">
      <a:dk1>
        <a:sysClr val="windowText" lastClr="000000"/>
      </a:dk1>
      <a:lt1>
        <a:sysClr val="window" lastClr="FFFFFF"/>
      </a:lt1>
      <a:dk2>
        <a:srgbClr val="4062E3"/>
      </a:dk2>
      <a:lt2>
        <a:srgbClr val="C7E4F8"/>
      </a:lt2>
      <a:accent1>
        <a:srgbClr val="79498D"/>
      </a:accent1>
      <a:accent2>
        <a:srgbClr val="AE236A"/>
      </a:accent2>
      <a:accent3>
        <a:srgbClr val="F88941"/>
      </a:accent3>
      <a:accent4>
        <a:srgbClr val="DEC441"/>
      </a:accent4>
      <a:accent5>
        <a:srgbClr val="9FA500"/>
      </a:accent5>
      <a:accent6>
        <a:srgbClr val="707070"/>
      </a:accent6>
      <a:hlink>
        <a:srgbClr val="0000E1"/>
      </a:hlink>
      <a:folHlink>
        <a:srgbClr val="800080"/>
      </a:folHlink>
    </a:clrScheme>
    <a:fontScheme name="Brooklet">
      <a:majorFont>
        <a:latin typeface="Constantia"/>
        <a:ea typeface=""/>
        <a:cs typeface=""/>
        <a:font script="Jpan" typeface="HG明朝E"/>
        <a:font script="Hang" typeface="궁서"/>
        <a:font script="Hans" typeface="华文中宋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mbria"/>
        <a:ea typeface=""/>
        <a:cs typeface=""/>
        <a:font script="Jpan" typeface="ＭＳ 明朝"/>
        <a:font script="Hang" typeface="맑은 고딕"/>
        <a:font script="Hans" typeface="华文楷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rooklet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6175" cap="flat" cmpd="sng" algn="ctr">
          <a:solidFill>
            <a:schemeClr val="phClr">
              <a:alpha val="100000"/>
            </a:schemeClr>
          </a:solidFill>
          <a:prstDash val="solid"/>
        </a:ln>
        <a:ln w="16350" cap="flat" cmpd="sng" algn="ctr">
          <a:solidFill>
            <a:schemeClr val="phClr">
              <a:alpha val="100000"/>
            </a:schemeClr>
          </a:solidFill>
          <a:prstDash val="solid"/>
        </a:ln>
        <a:ln w="29525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orthographicFront"/>
            <a:lightRig rig="soft" dir="t">
              <a:rot lat="0" lon="0" rev="0"/>
            </a:lightRig>
          </a:scene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7200000"/>
            <a:lightRig rig="glow" dir="t">
              <a:rot lat="0" lon="0" rev="21000000"/>
            </a:lightRig>
          </a:scene3d>
          <a:sp3d>
            <a:bevelT w="304800" h="44450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0"/>
            <a:lightRig rig="glow" dir="t">
              <a:rot lat="0" lon="0" rev="21000000"/>
            </a:lightRig>
          </a:scene3d>
          <a:sp3d>
            <a:bevelT w="342900" h="38100" prst="softRound"/>
            <a:bevelB w="342900" h="38100" prst="softRound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75000"/>
              </a:schemeClr>
            </a:gs>
            <a:gs pos="65000">
              <a:schemeClr val="phClr">
                <a:shade val="75000"/>
              </a:schemeClr>
            </a:gs>
            <a:gs pos="100000">
              <a:schemeClr val="phClr">
                <a:shade val="75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1">
            <a:duotone>
              <a:schemeClr val="phClr">
                <a:shade val="50000"/>
              </a:schemeClr>
              <a:schemeClr val="phClr">
                <a:tint val="75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TC010219410[[fn=Motiv potůčku]]</Template>
  <TotalTime>117</TotalTime>
  <Words>87</Words>
  <Application>Microsoft Office PowerPoint</Application>
  <PresentationFormat>Předvádění na obrazovce (4:3)</PresentationFormat>
  <Paragraphs>12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Brooklet</vt:lpstr>
      <vt:lpstr>VY_32_INOVACE_35_VE ŠKOLE – AT SCHOOL – školní potřeby</vt:lpstr>
      <vt:lpstr>Hra – polož…..na stůl (procvičování slovní zásoby – ve škole)</vt:lpstr>
      <vt:lpstr>Put your pencil case on the table.</vt:lpstr>
      <vt:lpstr>Put your book on the table.</vt:lpstr>
      <vt:lpstr>Put your pen on the table.</vt:lpstr>
      <vt:lpstr>Put your pencil on the table.</vt:lpstr>
      <vt:lpstr>Put your rubber on the table.</vt:lpstr>
      <vt:lpstr>Put your  ruler on the table.</vt:lpstr>
      <vt:lpstr>Put your bag on the table.</vt:lpstr>
      <vt:lpstr>Put your crayon on the table.</vt:lpstr>
      <vt:lpstr>Put your notebook on the table.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 SCHOOL</dc:title>
  <dc:creator>Vosatkova</dc:creator>
  <cp:lastModifiedBy>Vosatkova</cp:lastModifiedBy>
  <cp:revision>18</cp:revision>
  <dcterms:created xsi:type="dcterms:W3CDTF">2011-01-05T18:36:48Z</dcterms:created>
  <dcterms:modified xsi:type="dcterms:W3CDTF">2011-06-30T18:49:37Z</dcterms:modified>
</cp:coreProperties>
</file>