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sldIdLst>
    <p:sldId id="257" r:id="rId3"/>
    <p:sldId id="275" r:id="rId4"/>
    <p:sldId id="303" r:id="rId5"/>
    <p:sldId id="319" r:id="rId6"/>
    <p:sldId id="320" r:id="rId7"/>
    <p:sldId id="323" r:id="rId8"/>
    <p:sldId id="321" r:id="rId9"/>
    <p:sldId id="322" r:id="rId10"/>
    <p:sldId id="324" r:id="rId11"/>
    <p:sldId id="327" r:id="rId12"/>
    <p:sldId id="329" r:id="rId13"/>
    <p:sldId id="330" r:id="rId14"/>
    <p:sldId id="331" r:id="rId15"/>
    <p:sldId id="332" r:id="rId16"/>
    <p:sldId id="333" r:id="rId17"/>
    <p:sldId id="334" r:id="rId18"/>
    <p:sldId id="335" r:id="rId19"/>
    <p:sldId id="325" r:id="rId20"/>
    <p:sldId id="336" r:id="rId21"/>
    <p:sldId id="337" r:id="rId22"/>
    <p:sldId id="338" r:id="rId23"/>
    <p:sldId id="326" r:id="rId24"/>
    <p:sldId id="272" r:id="rId25"/>
    <p:sldId id="273" r:id="rId26"/>
    <p:sldId id="293" r:id="rId2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11A24-8347-4A1A-9C56-DB83ACFB06C4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60B3C-5B26-4075-BAC9-AD0646A766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40910-E26B-4A48-985F-664576CEE69E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A8675-406A-4BB1-B892-60CCAEC312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A4A5C-FD2A-4952-935A-2FFB96FEB17F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491C1-FC67-4DB2-B935-565639E7BC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F3BC4-1675-4D50-8237-47C8BD6E77D4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69624-E8C8-4523-9399-72FA75576F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51ABC-58B7-461C-99D6-28125D79BBB4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E597E-1656-452F-A2EE-E308C436B6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76C90-F230-40AA-80B8-9AF4C4D25007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FCD20-9224-4761-A18A-1AF8C8347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D019A-1F0B-489D-9901-AD41260C879D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1AAC3-C4AE-413C-9B82-71638AACB4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C667D-8C98-426E-BB9B-9869329C7AE7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4ECE1-CDDC-463E-A7F0-12901F8225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E94F2-E326-474E-B1CF-430AB0D2AFEB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3705C-B499-4848-9CFE-0F15B785B6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6B3F6-1CF9-4964-8F15-BF141671D63E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4BDC1-D772-4B00-A592-36B10A07D4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68711-B9AC-46C2-A7E3-D899E23936BB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ED0E9-6F9B-4AB7-BA0B-9B656FE332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F11A24-8347-4A1A-9C56-DB83ACFB06C4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6760B3C-5B26-4075-BAC9-AD0646A7664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A40910-E26B-4A48-985F-664576CEE69E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29FA8675-406A-4BB1-B892-60CCAEC3124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FA4A5C-FD2A-4952-935A-2FFB96FEB17F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F3491C1-FC67-4DB2-B935-565639E7BC5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fld id="{CD7F3BC4-1675-4D50-8237-47C8BD6E77D4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069624-E8C8-4523-9399-72FA75576FC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E51ABC-58B7-461C-99D6-28125D79BBB4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E8E597E-1656-452F-A2EE-E308C436B65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876C90-F230-40AA-80B8-9AF4C4D25007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4D3FCD20-9224-4761-A18A-1AF8C83478F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9D019A-1F0B-489D-9901-AD41260C879D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1A1AAC3-C4AE-413C-9B82-71638AACB4C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8B54ECE1-CDDC-463E-A7F0-12901F82250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6C667D-8C98-426E-BB9B-9869329C7AE7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A8C3705C-B499-4848-9CFE-0F15B785B68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fld id="{B47E94F2-E326-474E-B1CF-430AB0D2AFEB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56B3F6-1CF9-4964-8F15-BF141671D63E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B4BDC1-D772-4B00-A592-36B10A07D4B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C87ED0E9-6F9B-4AB7-BA0B-9B656FE332E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368711-B9AC-46C2-A7E3-D899E23936BB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528002-7A92-4556-8116-170559C4B9E8}" type="datetimeFigureOut">
              <a:rPr lang="cs-CZ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E7A842-157F-41B8-8F59-376D0AEA81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6528002-7A92-4556-8116-170559C4B9E8}" type="datetimeFigureOut">
              <a:rPr lang="cs-CZ" smtClean="0"/>
              <a:pPr>
                <a:defRPr/>
              </a:pPr>
              <a:t>20. 3. 2013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8E7A842-157F-41B8-8F59-376D0AEA815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DUM: </a:t>
            </a:r>
            <a:r>
              <a:rPr lang="cs-CZ" sz="1600" b="1" dirty="0" smtClean="0">
                <a:latin typeface="Calibri" pitchFamily="34" charset="0"/>
              </a:rPr>
              <a:t>VY_32_INOVACE_18_17_Napoleonské </a:t>
            </a:r>
            <a:r>
              <a:rPr lang="cs-CZ" sz="1600" b="1" dirty="0" smtClean="0">
                <a:latin typeface="Calibri" pitchFamily="34" charset="0"/>
              </a:rPr>
              <a:t>války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Číslo skupiny: </a:t>
            </a:r>
            <a:r>
              <a:rPr lang="cs-CZ" sz="1700" b="1" dirty="0"/>
              <a:t>1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Autor: </a:t>
            </a:r>
            <a:r>
              <a:rPr lang="cs-CZ" sz="1600" b="1" dirty="0">
                <a:latin typeface="Calibri" pitchFamily="34" charset="0"/>
              </a:rPr>
              <a:t>Radomír Krejčí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Vzdělávací obor/Předmět/Téma: </a:t>
            </a:r>
            <a:r>
              <a:rPr lang="cs-CZ" sz="1600" b="1" dirty="0" smtClean="0">
                <a:latin typeface="Calibri" pitchFamily="34" charset="0"/>
              </a:rPr>
              <a:t>Dějepis/Dějepis/Napoleonské války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</a:t>
            </a:r>
            <a:r>
              <a:rPr lang="cs-CZ" sz="1600" b="1" dirty="0" smtClean="0">
                <a:latin typeface="Calibri" pitchFamily="34" charset="0"/>
              </a:rPr>
              <a:t>ilustrativní </a:t>
            </a:r>
            <a:r>
              <a:rPr lang="cs-CZ" sz="1600" b="1" dirty="0">
                <a:latin typeface="Calibri" pitchFamily="34" charset="0"/>
              </a:rPr>
              <a:t>prezentace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	</a:t>
            </a:r>
            <a:r>
              <a:rPr lang="cs-CZ" sz="1700" b="1" dirty="0" smtClean="0"/>
              <a:t>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Anotace: </a:t>
            </a:r>
            <a:r>
              <a:rPr lang="cs-CZ" sz="1600" dirty="0" smtClean="0">
                <a:latin typeface="Calibri" pitchFamily="34" charset="0"/>
              </a:rPr>
              <a:t>Seznámení  s přepadením Habeše Italy (1935) a občanskou válkou ve Španělsku (1936-39). Materiál slouží jako ilustrativní průvodce výkladu zvyšující jeho přínos.</a:t>
            </a:r>
            <a:r>
              <a:rPr lang="cs-CZ" sz="1700" dirty="0" smtClean="0"/>
              <a:t>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</a:t>
            </a:r>
            <a:r>
              <a:rPr lang="cs-CZ" sz="1600" b="1" dirty="0" smtClean="0">
                <a:latin typeface="Calibri" pitchFamily="34" charset="0"/>
              </a:rPr>
              <a:t>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 9. ledna 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>
              <a:buNone/>
              <a:defRPr/>
            </a:pPr>
            <a:r>
              <a:rPr lang="cs-CZ" sz="1400" dirty="0" smtClean="0"/>
              <a:t>Datum:	</a:t>
            </a:r>
            <a:r>
              <a:rPr lang="cs-CZ" sz="1400" b="1" dirty="0">
                <a:latin typeface="Calibri" pitchFamily="34" charset="0"/>
              </a:rPr>
              <a:t> </a:t>
            </a:r>
            <a:r>
              <a:rPr lang="cs-CZ" sz="1400" dirty="0">
                <a:latin typeface="Calibri" pitchFamily="34" charset="0"/>
              </a:rPr>
              <a:t> </a:t>
            </a:r>
            <a:r>
              <a:rPr lang="cs-CZ" sz="1400" dirty="0" smtClean="0">
                <a:latin typeface="Calibri" pitchFamily="34" charset="0"/>
              </a:rPr>
              <a:t>        9.1. 2013                </a:t>
            </a:r>
            <a:r>
              <a:rPr lang="cs-CZ" sz="1400" dirty="0" smtClean="0"/>
              <a:t>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2819400"/>
            <a:ext cx="8693834" cy="1752600"/>
          </a:xfrm>
        </p:spPr>
        <p:txBody>
          <a:bodyPr/>
          <a:lstStyle/>
          <a:p>
            <a:r>
              <a:rPr lang="cs-CZ" dirty="0" smtClean="0"/>
              <a:t>Ilustrativní průvodce </a:t>
            </a:r>
          </a:p>
          <a:p>
            <a:endParaRPr lang="cs-CZ" dirty="0" smtClean="0"/>
          </a:p>
          <a:p>
            <a:r>
              <a:rPr lang="cs-CZ" dirty="0" smtClean="0"/>
              <a:t>obdobím vlády Napoleona I. Bonaparta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b="1" cap="small" dirty="0" smtClean="0">
                <a:latin typeface="Candara" pitchFamily="34" charset="0"/>
              </a:rPr>
              <a:t>Napoleonské války</a:t>
            </a:r>
            <a:r>
              <a:rPr lang="cs-CZ" dirty="0" smtClean="0"/>
              <a:t>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Napoleon Bonaparte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důstojník revoluční armády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22" name="Picture 2" descr="File:1801 Antoine-Jean Gros - Bonaparte on the Bridge at Arco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5707"/>
            <a:ext cx="4248472" cy="601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Bitva pod pyramidami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1798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6" name="Picture 2" descr="File:Baron Antoine-Jean Gros-Battle Pyramids 18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140" y="1484784"/>
            <a:ext cx="6083829" cy="4562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109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Napoleon konzulem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1799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620688"/>
            <a:ext cx="3715613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19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Napoleon císařem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1804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71500"/>
            <a:ext cx="4896544" cy="5840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458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bitva u Slavkova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„Bitva tří císařů“</a:t>
            </a:r>
          </a:p>
          <a:p>
            <a:endParaRPr lang="cs-CZ" sz="1800" dirty="0">
              <a:latin typeface="Candara" pitchFamily="34" charset="0"/>
            </a:endParaRPr>
          </a:p>
          <a:p>
            <a:r>
              <a:rPr lang="cs-CZ" sz="1800" dirty="0" smtClean="0">
                <a:latin typeface="Candara" pitchFamily="34" charset="0"/>
              </a:rPr>
              <a:t>1805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82530"/>
            <a:ext cx="6721858" cy="5217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55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František I.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císař rakouský</a:t>
            </a:r>
          </a:p>
          <a:p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76" name="Picture 4" descr="File:HGM Kreutzinger Kaiser Franz 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24747"/>
            <a:ext cx="4843859" cy="587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36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Alexander I.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car ruský</a:t>
            </a:r>
          </a:p>
          <a:p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22" name="Picture 2" descr="File:Aldaw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27081"/>
            <a:ext cx="4051771" cy="5890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34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Bitva u </a:t>
            </a:r>
            <a:r>
              <a:rPr lang="cs-CZ" dirty="0" err="1" smtClean="0"/>
              <a:t>Trafalgaru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1805</a:t>
            </a:r>
          </a:p>
          <a:p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6" name="Picture 2" descr="http://upload.wikimedia.org/wikipedia/commons/5/5b/TrafalgarBatt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209684"/>
            <a:ext cx="6670268" cy="462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57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Bitva u </a:t>
            </a:r>
            <a:r>
              <a:rPr lang="cs-CZ" dirty="0" err="1" smtClean="0"/>
              <a:t>Trafalgaru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1805</a:t>
            </a:r>
          </a:p>
          <a:p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0" name="Picture 2" descr="File:Trafalgar Crepin mg 05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340768"/>
            <a:ext cx="6364529" cy="445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91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Bitva u </a:t>
            </a:r>
            <a:r>
              <a:rPr lang="cs-CZ" dirty="0" err="1" smtClean="0"/>
              <a:t>Trafalgaru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1805</a:t>
            </a:r>
          </a:p>
          <a:p>
            <a:endParaRPr lang="cs-CZ" sz="1800" dirty="0">
              <a:latin typeface="Candara" pitchFamily="34" charset="0"/>
            </a:endParaRPr>
          </a:p>
          <a:p>
            <a:r>
              <a:rPr lang="cs-CZ" sz="1800" dirty="0">
                <a:latin typeface="Candara" pitchFamily="34" charset="0"/>
              </a:rPr>
              <a:t>s</a:t>
            </a:r>
            <a:r>
              <a:rPr lang="cs-CZ" sz="1800" dirty="0" smtClean="0">
                <a:latin typeface="Candara" pitchFamily="34" charset="0"/>
              </a:rPr>
              <a:t>mrt admirála Nelsona</a:t>
            </a:r>
          </a:p>
          <a:p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74" name="Picture 2" descr="File:Benjamin West - The Death of Nelson - Google Art Projec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268760"/>
            <a:ext cx="616856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96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HMS Victory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Vlajková loď </a:t>
            </a:r>
            <a:r>
              <a:rPr lang="cs-CZ" sz="1800" dirty="0" err="1" smtClean="0">
                <a:latin typeface="Candara" pitchFamily="34" charset="0"/>
              </a:rPr>
              <a:t>adm</a:t>
            </a:r>
            <a:r>
              <a:rPr lang="cs-CZ" sz="1800" dirty="0" smtClean="0">
                <a:latin typeface="Candara" pitchFamily="34" charset="0"/>
              </a:rPr>
              <a:t>. Nelsona</a:t>
            </a:r>
          </a:p>
          <a:p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098" name="Picture 2" descr="File:HMS Victory - geograph.org.uk - 1504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24744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00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bitva u </a:t>
            </a:r>
            <a:r>
              <a:rPr lang="cs-CZ" dirty="0" err="1" smtClean="0"/>
              <a:t>Borodina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1812</a:t>
            </a:r>
          </a:p>
          <a:p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5122" name="Picture 2" descr="File:Battle of Borodi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365" y="1181084"/>
            <a:ext cx="6645275" cy="390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46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gen. </a:t>
            </a:r>
            <a:r>
              <a:rPr lang="cs-CZ" dirty="0" err="1" smtClean="0"/>
              <a:t>Kutuzov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Napoleonův protivník v Rusku</a:t>
            </a:r>
          </a:p>
          <a:p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146" name="Picture 2" descr="File:George Dawe - Portrait of Mikhail Kutuzov - WGA61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606286"/>
            <a:ext cx="3502149" cy="607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511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1812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err="1" smtClean="0">
                <a:latin typeface="Candara" pitchFamily="34" charset="0"/>
              </a:rPr>
              <a:t>Armée</a:t>
            </a:r>
            <a:r>
              <a:rPr lang="cs-CZ" sz="1800" dirty="0" smtClean="0">
                <a:latin typeface="Candara" pitchFamily="34" charset="0"/>
              </a:rPr>
              <a:t> grande ustupuje z Ruska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170" name="Picture 2" descr="File:Napoleons retreat from mosc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413" y="1268760"/>
            <a:ext cx="6407234" cy="456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283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1813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bitva u Lipska</a:t>
            </a:r>
          </a:p>
          <a:p>
            <a:endParaRPr lang="cs-CZ" sz="1800" dirty="0">
              <a:latin typeface="Candara" pitchFamily="34" charset="0"/>
            </a:endParaRPr>
          </a:p>
          <a:p>
            <a:r>
              <a:rPr lang="cs-CZ" sz="1800" dirty="0" smtClean="0">
                <a:latin typeface="Candara" pitchFamily="34" charset="0"/>
              </a:rPr>
              <a:t>„Bitva národů“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6" name="Picture 2" descr="File:Battle of Leipzig 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84784"/>
            <a:ext cx="6732240" cy="4409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13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1938536"/>
          </a:xfrm>
        </p:spPr>
        <p:txBody>
          <a:bodyPr/>
          <a:lstStyle/>
          <a:p>
            <a:r>
              <a:rPr lang="cs-CZ" dirty="0" smtClean="0"/>
              <a:t>Napoleon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</a:t>
            </a:r>
            <a:r>
              <a:rPr lang="cs-CZ" dirty="0"/>
              <a:t> </a:t>
            </a:r>
            <a:r>
              <a:rPr lang="cs-CZ" dirty="0" smtClean="0"/>
              <a:t>ostrově </a:t>
            </a:r>
            <a:br>
              <a:rPr lang="cs-CZ" dirty="0" smtClean="0"/>
            </a:br>
            <a:r>
              <a:rPr lang="cs-CZ" dirty="0" err="1" smtClean="0"/>
              <a:t>Elba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23528" y="2204864"/>
            <a:ext cx="2362200" cy="4144963"/>
          </a:xfrm>
        </p:spPr>
        <p:txBody>
          <a:bodyPr>
            <a:normAutofit/>
          </a:bodyPr>
          <a:lstStyle/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76460"/>
            <a:ext cx="5040560" cy="5804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94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1938536"/>
          </a:xfrm>
        </p:spPr>
        <p:txBody>
          <a:bodyPr/>
          <a:lstStyle/>
          <a:p>
            <a:r>
              <a:rPr lang="cs-CZ" dirty="0" smtClean="0"/>
              <a:t>1815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190002" y="2348880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Napoleon se vrací do Francie</a:t>
            </a:r>
          </a:p>
          <a:p>
            <a:endParaRPr lang="cs-CZ" sz="1800" dirty="0">
              <a:latin typeface="Candara" pitchFamily="34" charset="0"/>
            </a:endParaRPr>
          </a:p>
          <a:p>
            <a:r>
              <a:rPr lang="cs-CZ" sz="1800" dirty="0" smtClean="0">
                <a:latin typeface="Candara" pitchFamily="34" charset="0"/>
              </a:rPr>
              <a:t>„Stodenní císařství“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0" name="Picture 2" descr="File:Napoleon return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789" y="1346983"/>
            <a:ext cx="6555211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81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1938536"/>
          </a:xfrm>
        </p:spPr>
        <p:txBody>
          <a:bodyPr/>
          <a:lstStyle/>
          <a:p>
            <a:r>
              <a:rPr lang="cs-CZ" dirty="0" smtClean="0"/>
              <a:t>1815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190002" y="2348880"/>
            <a:ext cx="2362200" cy="4144963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bitva u Waterloo</a:t>
            </a:r>
          </a:p>
          <a:p>
            <a:endParaRPr lang="cs-CZ" sz="1800" dirty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74" name="Picture 2" descr="File:Battle of Waterloo 1815 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620688"/>
            <a:ext cx="519112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6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1484784"/>
            <a:ext cx="2362200" cy="1938536"/>
          </a:xfrm>
        </p:spPr>
        <p:txBody>
          <a:bodyPr/>
          <a:lstStyle/>
          <a:p>
            <a:r>
              <a:rPr lang="cs-CZ" dirty="0" smtClean="0"/>
              <a:t>generálové </a:t>
            </a:r>
            <a:br>
              <a:rPr lang="cs-CZ" dirty="0" smtClean="0"/>
            </a:br>
            <a:r>
              <a:rPr lang="cs-CZ" dirty="0" smtClean="0"/>
              <a:t>Wellington</a:t>
            </a:r>
            <a:br>
              <a:rPr lang="cs-CZ" dirty="0" smtClean="0"/>
            </a:br>
            <a:r>
              <a:rPr lang="cs-CZ" dirty="0" smtClean="0"/>
              <a:t>a</a:t>
            </a:r>
            <a:br>
              <a:rPr lang="cs-CZ" dirty="0" smtClean="0"/>
            </a:br>
            <a:r>
              <a:rPr lang="cs-CZ" dirty="0" err="1" smtClean="0"/>
              <a:t>Blücher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155574" y="2852936"/>
            <a:ext cx="2688233" cy="4144963"/>
          </a:xfrm>
        </p:spPr>
        <p:txBody>
          <a:bodyPr>
            <a:normAutofit/>
          </a:bodyPr>
          <a:lstStyle/>
          <a:p>
            <a:endParaRPr lang="cs-CZ" sz="1800" dirty="0" smtClean="0">
              <a:latin typeface="Candara" pitchFamily="34" charset="0"/>
            </a:endParaRPr>
          </a:p>
          <a:p>
            <a:endParaRPr lang="cs-CZ" sz="1800" dirty="0">
              <a:latin typeface="Candara" pitchFamily="34" charset="0"/>
            </a:endParaRPr>
          </a:p>
          <a:p>
            <a:r>
              <a:rPr lang="cs-CZ" sz="1800" dirty="0" smtClean="0">
                <a:latin typeface="Candara" pitchFamily="34" charset="0"/>
              </a:rPr>
              <a:t>přemožitelé Napoleona</a:t>
            </a:r>
          </a:p>
          <a:p>
            <a:endParaRPr lang="cs-CZ" sz="1800" dirty="0">
              <a:latin typeface="Candara" pitchFamily="34" charset="0"/>
            </a:endParaRPr>
          </a:p>
          <a:p>
            <a:endParaRPr lang="cs-CZ" sz="1800" dirty="0" smtClean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098" name="Picture 2" descr="File:Blücher (nach Gebaue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330" y="2996952"/>
            <a:ext cx="3132669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File:Wellington by Da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620686"/>
            <a:ext cx="2982583" cy="512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40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1938536"/>
          </a:xfrm>
        </p:spPr>
        <p:txBody>
          <a:bodyPr/>
          <a:lstStyle/>
          <a:p>
            <a:r>
              <a:rPr lang="cs-CZ" dirty="0" smtClean="0"/>
              <a:t>Napoleon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</a:t>
            </a:r>
            <a:r>
              <a:rPr lang="cs-CZ" dirty="0"/>
              <a:t> </a:t>
            </a:r>
            <a:r>
              <a:rPr lang="cs-CZ" dirty="0" smtClean="0"/>
              <a:t>Ostrově </a:t>
            </a:r>
            <a:br>
              <a:rPr lang="cs-CZ" dirty="0" smtClean="0"/>
            </a:br>
            <a:r>
              <a:rPr lang="cs-CZ" dirty="0" smtClean="0"/>
              <a:t>sv. Heleny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170" name="Picture 2" descr="File:Napoleon Bonaparte on Saint Hele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68760"/>
            <a:ext cx="646983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19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 a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8229600" cy="489416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sz="1500" cap="small" dirty="0" smtClean="0"/>
              <a:t>Hroch</a:t>
            </a:r>
            <a:r>
              <a:rPr lang="cs-CZ" sz="1500" dirty="0" smtClean="0"/>
              <a:t>, Miroslav: </a:t>
            </a:r>
            <a:r>
              <a:rPr lang="cs-CZ" sz="1500" i="1" dirty="0" smtClean="0"/>
              <a:t>Dějiny  novověku.</a:t>
            </a:r>
            <a:r>
              <a:rPr lang="cs-CZ" sz="1500" dirty="0" smtClean="0"/>
              <a:t> Praha : Práce 2001. ISBN  80-208-0367-X.</a:t>
            </a:r>
          </a:p>
          <a:p>
            <a:pPr>
              <a:buNone/>
            </a:pPr>
            <a:endParaRPr lang="cs-CZ" dirty="0" smtClean="0"/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Obrázky: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1400" dirty="0" smtClean="0"/>
              <a:t>Všechny uveřejněné odkazy </a:t>
            </a:r>
            <a:r>
              <a:rPr lang="en-US" sz="1400" dirty="0" smtClean="0"/>
              <a:t>[</a:t>
            </a:r>
            <a:r>
              <a:rPr lang="cs-CZ" sz="1400" dirty="0" smtClean="0"/>
              <a:t>cit. 2012-01-12</a:t>
            </a:r>
            <a:r>
              <a:rPr lang="en-US" sz="1400" dirty="0" smtClean="0"/>
              <a:t>]</a:t>
            </a:r>
            <a:r>
              <a:rPr lang="cs-CZ" sz="1400" dirty="0" smtClean="0"/>
              <a:t> dostupné na WWW viz. tabulka</a:t>
            </a:r>
            <a:endParaRPr lang="cs-CZ" sz="1400" b="1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016308"/>
              </p:ext>
            </p:extLst>
          </p:nvPr>
        </p:nvGraphicFramePr>
        <p:xfrm>
          <a:off x="285720" y="142852"/>
          <a:ext cx="8715436" cy="6751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627"/>
                <a:gridCol w="1005627"/>
                <a:gridCol w="6704182"/>
              </a:tblGrid>
              <a:tr h="321338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&lt;http://commons.wikimedia.org/wiki/File:1801_Antoine-Jean_Gros_-_Bonaparte_on_the_Bridge_at_Arcole.jpg?uselang=</a:t>
                      </a:r>
                      <a:r>
                        <a:rPr lang="cs-CZ" sz="1200" dirty="0" err="1" smtClean="0"/>
                        <a:t>cs</a:t>
                      </a:r>
                      <a:r>
                        <a:rPr lang="cs-CZ" sz="1200" dirty="0" smtClean="0"/>
                        <a:t>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&lt;http://commons.wikimedia.org/wiki/File:Baron_Antoine-Jean_Gros-Battle_Pyramids_1810.jpg&gt;</a:t>
                      </a:r>
                      <a:endParaRPr lang="cs-CZ" sz="1200" dirty="0"/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&lt;http://commons.wikimedia.org/wiki/File:Jean_Auguste_Dominique_Ingres,_Portrait_de_Napol%C3%A9on_Bonaparte_en_premier_consul.jpg&gt;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&lt;http://commons.wikimedia.org/wiki/File:Jacques-Louis_David_014.jpg&gt;</a:t>
                      </a:r>
                      <a:endParaRPr lang="cs-CZ" sz="1200" dirty="0"/>
                    </a:p>
                  </a:txBody>
                  <a:tcPr/>
                </a:tc>
              </a:tr>
              <a:tr h="32133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&lt;http://commons.wikimedia.org/wiki/File:Bivouac_on_the_Eve_of_the_Battle_of_Austerlitz,_1st_December_1805.PNG?uselang=</a:t>
                      </a:r>
                      <a:r>
                        <a:rPr lang="cs-CZ" sz="1200" dirty="0" err="1" smtClean="0"/>
                        <a:t>cs</a:t>
                      </a:r>
                      <a:r>
                        <a:rPr lang="cs-CZ" sz="1200" dirty="0" smtClean="0"/>
                        <a:t>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</a:t>
                      </a:r>
                      <a:r>
                        <a:rPr lang="cs-CZ" sz="1200" dirty="0" err="1" smtClean="0"/>
                        <a:t>File:HGM_Kreutzinger_Kaiser_Franz_I.jpg</a:t>
                      </a:r>
                      <a:r>
                        <a:rPr lang="cs-CZ" sz="1200" dirty="0" smtClean="0"/>
                        <a:t>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</a:t>
                      </a:r>
                      <a:r>
                        <a:rPr lang="cs-CZ" sz="1200" dirty="0" err="1" smtClean="0"/>
                        <a:t>File:Aldawe.jpg</a:t>
                      </a:r>
                      <a:r>
                        <a:rPr lang="cs-CZ" sz="1200" dirty="0" smtClean="0"/>
                        <a:t>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&lt;http://upload.wikimedia.org/</a:t>
                      </a:r>
                      <a:r>
                        <a:rPr lang="cs-CZ" sz="1200" dirty="0" err="1" smtClean="0"/>
                        <a:t>wikipedia</a:t>
                      </a:r>
                      <a:r>
                        <a:rPr lang="cs-CZ" sz="1200" dirty="0" smtClean="0"/>
                        <a:t>/</a:t>
                      </a:r>
                      <a:r>
                        <a:rPr lang="cs-CZ" sz="1200" dirty="0" err="1" smtClean="0"/>
                        <a:t>commons</a:t>
                      </a:r>
                      <a:r>
                        <a:rPr lang="cs-CZ" sz="1200" dirty="0" smtClean="0"/>
                        <a:t>/5/5b/TrafalgarBattle.jpg&gt;</a:t>
                      </a:r>
                      <a:endParaRPr lang="cs-CZ" sz="1200" dirty="0"/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&lt;http://commons.wikimedia.org/wiki/File:Trafalgar_Crepin_mg_0578.jpg&gt;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10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&lt;http://commons.wikimedia.org/wiki/File:Benjamin_West_-_The_Death_of_Nelson_-_Google_Art_Project.jpg?uselang=</a:t>
                      </a:r>
                      <a:r>
                        <a:rPr lang="cs-CZ" sz="1200" dirty="0" err="1" smtClean="0"/>
                        <a:t>cs</a:t>
                      </a:r>
                      <a:r>
                        <a:rPr lang="cs-CZ" sz="1200" dirty="0" smtClean="0"/>
                        <a:t>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&lt;http://commons.wikimedia.org/wiki/File:HMS_Victory_-_geograph.org.uk_-_150407.jpg?uselang=</a:t>
                      </a:r>
                      <a:r>
                        <a:rPr lang="cs-CZ" sz="1200" dirty="0" err="1" smtClean="0"/>
                        <a:t>cs</a:t>
                      </a:r>
                      <a:r>
                        <a:rPr lang="cs-CZ" sz="1200" dirty="0" smtClean="0"/>
                        <a:t>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</a:t>
                      </a:r>
                      <a:r>
                        <a:rPr lang="cs-CZ" sz="1200" dirty="0" err="1" smtClean="0"/>
                        <a:t>File:Battle_of_Borodino.jpg?uselang</a:t>
                      </a:r>
                      <a:r>
                        <a:rPr lang="cs-CZ" sz="1200" dirty="0" smtClean="0"/>
                        <a:t>=</a:t>
                      </a:r>
                      <a:r>
                        <a:rPr lang="cs-CZ" sz="1200" dirty="0" err="1" smtClean="0"/>
                        <a:t>cs</a:t>
                      </a:r>
                      <a:r>
                        <a:rPr lang="cs-CZ" sz="1200" dirty="0" smtClean="0"/>
                        <a:t>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  <a:p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&lt;http://commons.wikimedia.org/wiki/File:George_Dawe_-_Portrait_of_Mikhail_Kutuzov_-_WGA6129.jpg&gt;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8749356"/>
              </p:ext>
            </p:extLst>
          </p:nvPr>
        </p:nvGraphicFramePr>
        <p:xfrm>
          <a:off x="214282" y="214289"/>
          <a:ext cx="8715436" cy="4161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627"/>
                <a:gridCol w="1005627"/>
                <a:gridCol w="6704182"/>
              </a:tblGrid>
              <a:tr h="321338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</a:t>
                      </a:r>
                      <a:r>
                        <a:rPr lang="cs-CZ" sz="1200" dirty="0" err="1" smtClean="0"/>
                        <a:t>File:Napoleons_retreat_from_moscow.jpg</a:t>
                      </a:r>
                      <a:r>
                        <a:rPr lang="cs-CZ" sz="1200" dirty="0" smtClean="0"/>
                        <a:t>&gt;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 smtClean="0"/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&lt;http://commons.wikimedia.org/wiki/File:Battle_of_Leipzig_11.jpg&gt;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</a:t>
                      </a:r>
                      <a:r>
                        <a:rPr lang="cs-CZ" sz="1200" dirty="0" err="1" smtClean="0"/>
                        <a:t>File:Napoleon_returned.jpg</a:t>
                      </a:r>
                      <a:r>
                        <a:rPr lang="cs-CZ" sz="1200" dirty="0" smtClean="0"/>
                        <a:t>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&lt;http://commons.wikimedia.org/wiki/File:Battle_of_Waterloo_1815_11.PNG&gt;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  <a:p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</a:t>
                      </a:r>
                      <a:r>
                        <a:rPr lang="cs-CZ" sz="1200" dirty="0" err="1" smtClean="0"/>
                        <a:t>File:Wellington_by_Daw.jpg?uselang</a:t>
                      </a:r>
                      <a:r>
                        <a:rPr lang="cs-CZ" sz="1200" dirty="0" smtClean="0"/>
                        <a:t>=</a:t>
                      </a:r>
                      <a:r>
                        <a:rPr lang="cs-CZ" sz="1200" dirty="0" err="1" smtClean="0"/>
                        <a:t>cs</a:t>
                      </a:r>
                      <a:r>
                        <a:rPr lang="cs-CZ" sz="1200" dirty="0" smtClean="0"/>
                        <a:t>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&lt;http://commons.wikimedia.org/wiki/File:Bl%C3%BCcher_(</a:t>
                      </a:r>
                      <a:r>
                        <a:rPr lang="cs-CZ" sz="1200" dirty="0" err="1" smtClean="0"/>
                        <a:t>nach_Gebauer</a:t>
                      </a:r>
                      <a:r>
                        <a:rPr lang="cs-CZ" sz="1200" dirty="0" smtClean="0"/>
                        <a:t>).</a:t>
                      </a:r>
                      <a:r>
                        <a:rPr lang="cs-CZ" sz="1200" dirty="0" err="1" smtClean="0"/>
                        <a:t>jpg</a:t>
                      </a:r>
                      <a:r>
                        <a:rPr lang="cs-CZ" sz="1200" dirty="0" smtClean="0"/>
                        <a:t>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20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</a:t>
                      </a:r>
                      <a:r>
                        <a:rPr lang="cs-CZ" sz="1200" dirty="0" err="1" smtClean="0"/>
                        <a:t>File:Napoleon_Bonaparte_auf_Elba.jpg</a:t>
                      </a:r>
                      <a:r>
                        <a:rPr lang="cs-CZ" sz="1200" dirty="0" smtClean="0"/>
                        <a:t>&gt;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dirty="0" smtClean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&lt;http://upload.wikimedia.org/</a:t>
                      </a:r>
                      <a:r>
                        <a:rPr lang="cs-CZ" sz="1200" dirty="0" err="1" smtClean="0"/>
                        <a:t>wikipedia</a:t>
                      </a:r>
                      <a:r>
                        <a:rPr lang="cs-CZ" sz="1200" dirty="0" smtClean="0"/>
                        <a:t>/</a:t>
                      </a:r>
                      <a:r>
                        <a:rPr lang="cs-CZ" sz="1200" dirty="0" err="1" smtClean="0"/>
                        <a:t>commons</a:t>
                      </a:r>
                      <a:r>
                        <a:rPr lang="cs-CZ" sz="1200" dirty="0" smtClean="0"/>
                        <a:t>/7/79/Napoleon_Bonaparte_on_Saint_Helena.jpg&gt;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dministrativní">
  <a:themeElements>
    <a:clrScheme name="Revoluce">
      <a:dk1>
        <a:sysClr val="windowText" lastClr="000000"/>
      </a:dk1>
      <a:lt1>
        <a:sysClr val="window" lastClr="FFFFFF"/>
      </a:lt1>
      <a:dk2>
        <a:srgbClr val="0DC4FF"/>
      </a:dk2>
      <a:lt2>
        <a:srgbClr val="00516B"/>
      </a:lt2>
      <a:accent1>
        <a:srgbClr val="FF0000"/>
      </a:accent1>
      <a:accent2>
        <a:srgbClr val="CCB400"/>
      </a:accent2>
      <a:accent3>
        <a:srgbClr val="00516B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</TotalTime>
  <Words>369</Words>
  <Application>Microsoft Office PowerPoint</Application>
  <PresentationFormat>Předvádění na obrazovce (4:3)</PresentationFormat>
  <Paragraphs>158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Motiv sady Office</vt:lpstr>
      <vt:lpstr>1_Administrativní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Napoleonské války </vt:lpstr>
      <vt:lpstr>Napoleon Bonaparte</vt:lpstr>
      <vt:lpstr>Bitva pod pyramidami</vt:lpstr>
      <vt:lpstr>Napoleon konzulem</vt:lpstr>
      <vt:lpstr>Napoleon císařem</vt:lpstr>
      <vt:lpstr>bitva u Slavkova</vt:lpstr>
      <vt:lpstr>František I.</vt:lpstr>
      <vt:lpstr>Alexander I.</vt:lpstr>
      <vt:lpstr>Bitva u Trafalgaru</vt:lpstr>
      <vt:lpstr>Bitva u Trafalgaru</vt:lpstr>
      <vt:lpstr>Bitva u Trafalgaru</vt:lpstr>
      <vt:lpstr>HMS Victory</vt:lpstr>
      <vt:lpstr>bitva u Borodina</vt:lpstr>
      <vt:lpstr>gen. Kutuzov</vt:lpstr>
      <vt:lpstr>1812</vt:lpstr>
      <vt:lpstr>1813</vt:lpstr>
      <vt:lpstr>Napoleon   na ostrově  Elba</vt:lpstr>
      <vt:lpstr>1815  </vt:lpstr>
      <vt:lpstr>1815  </vt:lpstr>
      <vt:lpstr>generálové  Wellington a Blücher  </vt:lpstr>
      <vt:lpstr>Napoleon   na Ostrově  sv. Heleny</vt:lpstr>
      <vt:lpstr>Zdroje a obrázky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Radomír Krejčí</cp:lastModifiedBy>
  <cp:revision>91</cp:revision>
  <dcterms:created xsi:type="dcterms:W3CDTF">2012-02-01T08:51:03Z</dcterms:created>
  <dcterms:modified xsi:type="dcterms:W3CDTF">2013-03-20T06:46:08Z</dcterms:modified>
</cp:coreProperties>
</file>