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9" r:id="rId4"/>
    <p:sldId id="268" r:id="rId5"/>
    <p:sldId id="263" r:id="rId6"/>
    <p:sldId id="262" r:id="rId7"/>
    <p:sldId id="270" r:id="rId8"/>
    <p:sldId id="271" r:id="rId9"/>
    <p:sldId id="256" r:id="rId10"/>
    <p:sldId id="257" r:id="rId11"/>
    <p:sldId id="258" r:id="rId12"/>
    <p:sldId id="259" r:id="rId13"/>
    <p:sldId id="26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94660"/>
  </p:normalViewPr>
  <p:slideViewPr>
    <p:cSldViewPr>
      <p:cViewPr>
        <p:scale>
          <a:sx n="96" d="100"/>
          <a:sy n="96" d="100"/>
        </p:scale>
        <p:origin x="-84" y="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92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342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929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967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05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215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503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67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6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172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22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83DF5-47BA-46E5-8438-DDA46523019B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0F0A5-609B-41F1-BAC1-6DFF11702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57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hyperlink" Target="http://cs.wikipedia.org/wiki/Dus%C3%ADk" TargetMode="External"/><Relationship Id="rId117" Type="http://schemas.openxmlformats.org/officeDocument/2006/relationships/hyperlink" Target="http://cs.wikipedia.org/wiki/Dysprosium" TargetMode="External"/><Relationship Id="rId21" Type="http://schemas.openxmlformats.org/officeDocument/2006/relationships/hyperlink" Target="http://cs.wikipedia.org/wiki/Helium" TargetMode="External"/><Relationship Id="rId42" Type="http://schemas.openxmlformats.org/officeDocument/2006/relationships/hyperlink" Target="http://cs.wikipedia.org/wiki/Chrom" TargetMode="External"/><Relationship Id="rId47" Type="http://schemas.openxmlformats.org/officeDocument/2006/relationships/hyperlink" Target="http://cs.wikipedia.org/wiki/M%C4%9B%C4%8F" TargetMode="External"/><Relationship Id="rId63" Type="http://schemas.openxmlformats.org/officeDocument/2006/relationships/hyperlink" Target="http://cs.wikipedia.org/wiki/Rhodium" TargetMode="External"/><Relationship Id="rId68" Type="http://schemas.openxmlformats.org/officeDocument/2006/relationships/hyperlink" Target="http://cs.wikipedia.org/wiki/C%C3%ADn" TargetMode="External"/><Relationship Id="rId84" Type="http://schemas.openxmlformats.org/officeDocument/2006/relationships/hyperlink" Target="http://cs.wikipedia.org/wiki/Thallium" TargetMode="External"/><Relationship Id="rId89" Type="http://schemas.openxmlformats.org/officeDocument/2006/relationships/hyperlink" Target="http://cs.wikipedia.org/wiki/Radon" TargetMode="External"/><Relationship Id="rId112" Type="http://schemas.openxmlformats.org/officeDocument/2006/relationships/hyperlink" Target="http://cs.wikipedia.org/wiki/Promethium" TargetMode="External"/><Relationship Id="rId133" Type="http://schemas.openxmlformats.org/officeDocument/2006/relationships/hyperlink" Target="http://cs.wikipedia.org/wiki/Kalifornium" TargetMode="External"/><Relationship Id="rId138" Type="http://schemas.openxmlformats.org/officeDocument/2006/relationships/hyperlink" Target="http://cs.wikipedia.org/wiki/Lawrencium" TargetMode="External"/><Relationship Id="rId16" Type="http://schemas.openxmlformats.org/officeDocument/2006/relationships/hyperlink" Target="http://cs.wikipedia.org/wiki/Pentely" TargetMode="External"/><Relationship Id="rId107" Type="http://schemas.openxmlformats.org/officeDocument/2006/relationships/hyperlink" Target="http://cs.wikipedia.org/wiki/Lanthanoidy" TargetMode="External"/><Relationship Id="rId11" Type="http://schemas.openxmlformats.org/officeDocument/2006/relationships/hyperlink" Target="http://cs.wikipedia.org/wiki/10._skupina" TargetMode="External"/><Relationship Id="rId32" Type="http://schemas.openxmlformats.org/officeDocument/2006/relationships/hyperlink" Target="http://cs.wikipedia.org/wiki/K%C5%99em%C3%ADk" TargetMode="External"/><Relationship Id="rId37" Type="http://schemas.openxmlformats.org/officeDocument/2006/relationships/hyperlink" Target="http://cs.wikipedia.org/wiki/Drasl%C3%ADk" TargetMode="External"/><Relationship Id="rId53" Type="http://schemas.openxmlformats.org/officeDocument/2006/relationships/hyperlink" Target="http://cs.wikipedia.org/wiki/Brom" TargetMode="External"/><Relationship Id="rId58" Type="http://schemas.openxmlformats.org/officeDocument/2006/relationships/hyperlink" Target="http://cs.wikipedia.org/wiki/Zirkonium" TargetMode="External"/><Relationship Id="rId74" Type="http://schemas.openxmlformats.org/officeDocument/2006/relationships/hyperlink" Target="http://cs.wikipedia.org/wiki/Baryum" TargetMode="External"/><Relationship Id="rId79" Type="http://schemas.openxmlformats.org/officeDocument/2006/relationships/hyperlink" Target="http://cs.wikipedia.org/wiki/Osmium" TargetMode="External"/><Relationship Id="rId102" Type="http://schemas.openxmlformats.org/officeDocument/2006/relationships/hyperlink" Target="http://cs.wikipedia.org/wiki/Flerovium" TargetMode="External"/><Relationship Id="rId123" Type="http://schemas.openxmlformats.org/officeDocument/2006/relationships/hyperlink" Target="http://cs.wikipedia.org/wiki/Aktinoidy" TargetMode="External"/><Relationship Id="rId128" Type="http://schemas.openxmlformats.org/officeDocument/2006/relationships/hyperlink" Target="http://cs.wikipedia.org/wiki/Neptunium" TargetMode="External"/><Relationship Id="rId5" Type="http://schemas.openxmlformats.org/officeDocument/2006/relationships/hyperlink" Target="http://cs.wikipedia.org/wiki/4._skupina" TargetMode="External"/><Relationship Id="rId90" Type="http://schemas.openxmlformats.org/officeDocument/2006/relationships/hyperlink" Target="http://cs.wikipedia.org/wiki/Francium" TargetMode="External"/><Relationship Id="rId95" Type="http://schemas.openxmlformats.org/officeDocument/2006/relationships/hyperlink" Target="http://cs.wikipedia.org/wiki/Bohrium" TargetMode="External"/><Relationship Id="rId14" Type="http://schemas.openxmlformats.org/officeDocument/2006/relationships/hyperlink" Target="http://cs.wikipedia.org/wiki/Triely" TargetMode="External"/><Relationship Id="rId22" Type="http://schemas.openxmlformats.org/officeDocument/2006/relationships/hyperlink" Target="http://cs.wikipedia.org/wiki/Lithium" TargetMode="External"/><Relationship Id="rId27" Type="http://schemas.openxmlformats.org/officeDocument/2006/relationships/hyperlink" Target="http://cs.wikipedia.org/wiki/Kysl%C3%ADk" TargetMode="External"/><Relationship Id="rId30" Type="http://schemas.openxmlformats.org/officeDocument/2006/relationships/hyperlink" Target="http://cs.wikipedia.org/wiki/Sod%C3%ADk" TargetMode="External"/><Relationship Id="rId35" Type="http://schemas.openxmlformats.org/officeDocument/2006/relationships/hyperlink" Target="http://cs.wikipedia.org/wiki/Chlor" TargetMode="External"/><Relationship Id="rId43" Type="http://schemas.openxmlformats.org/officeDocument/2006/relationships/hyperlink" Target="http://cs.wikipedia.org/wiki/Mangan" TargetMode="External"/><Relationship Id="rId48" Type="http://schemas.openxmlformats.org/officeDocument/2006/relationships/hyperlink" Target="http://cs.wikipedia.org/wiki/Zinek" TargetMode="External"/><Relationship Id="rId56" Type="http://schemas.openxmlformats.org/officeDocument/2006/relationships/hyperlink" Target="http://cs.wikipedia.org/wiki/Stroncium" TargetMode="External"/><Relationship Id="rId64" Type="http://schemas.openxmlformats.org/officeDocument/2006/relationships/hyperlink" Target="http://cs.wikipedia.org/wiki/Palladium" TargetMode="External"/><Relationship Id="rId69" Type="http://schemas.openxmlformats.org/officeDocument/2006/relationships/hyperlink" Target="http://cs.wikipedia.org/wiki/Antimon" TargetMode="External"/><Relationship Id="rId77" Type="http://schemas.openxmlformats.org/officeDocument/2006/relationships/hyperlink" Target="http://cs.wikipedia.org/wiki/Wolfram" TargetMode="External"/><Relationship Id="rId100" Type="http://schemas.openxmlformats.org/officeDocument/2006/relationships/hyperlink" Target="http://cs.wikipedia.org/wiki/Kopernicium" TargetMode="External"/><Relationship Id="rId105" Type="http://schemas.openxmlformats.org/officeDocument/2006/relationships/hyperlink" Target="http://cs.wikipedia.org/wiki/Ununseptium" TargetMode="External"/><Relationship Id="rId113" Type="http://schemas.openxmlformats.org/officeDocument/2006/relationships/hyperlink" Target="http://cs.wikipedia.org/wiki/Samarium" TargetMode="External"/><Relationship Id="rId118" Type="http://schemas.openxmlformats.org/officeDocument/2006/relationships/hyperlink" Target="http://cs.wikipedia.org/wiki/Holmium" TargetMode="External"/><Relationship Id="rId126" Type="http://schemas.openxmlformats.org/officeDocument/2006/relationships/hyperlink" Target="http://cs.wikipedia.org/wiki/Protaktinium" TargetMode="External"/><Relationship Id="rId134" Type="http://schemas.openxmlformats.org/officeDocument/2006/relationships/hyperlink" Target="http://cs.wikipedia.org/wiki/Einsteinium" TargetMode="External"/><Relationship Id="rId8" Type="http://schemas.openxmlformats.org/officeDocument/2006/relationships/hyperlink" Target="http://cs.wikipedia.org/wiki/7._skupina" TargetMode="External"/><Relationship Id="rId51" Type="http://schemas.openxmlformats.org/officeDocument/2006/relationships/hyperlink" Target="http://cs.wikipedia.org/wiki/Arsen" TargetMode="External"/><Relationship Id="rId72" Type="http://schemas.openxmlformats.org/officeDocument/2006/relationships/hyperlink" Target="http://cs.wikipedia.org/wiki/Xenon" TargetMode="External"/><Relationship Id="rId80" Type="http://schemas.openxmlformats.org/officeDocument/2006/relationships/hyperlink" Target="http://cs.wikipedia.org/wiki/Iridium" TargetMode="External"/><Relationship Id="rId85" Type="http://schemas.openxmlformats.org/officeDocument/2006/relationships/hyperlink" Target="http://cs.wikipedia.org/wiki/Olovo" TargetMode="External"/><Relationship Id="rId93" Type="http://schemas.openxmlformats.org/officeDocument/2006/relationships/hyperlink" Target="http://cs.wikipedia.org/wiki/Dubnium" TargetMode="External"/><Relationship Id="rId98" Type="http://schemas.openxmlformats.org/officeDocument/2006/relationships/hyperlink" Target="http://cs.wikipedia.org/wiki/Darmstadtium" TargetMode="External"/><Relationship Id="rId121" Type="http://schemas.openxmlformats.org/officeDocument/2006/relationships/hyperlink" Target="http://cs.wikipedia.org/wiki/Ytterbium" TargetMode="External"/><Relationship Id="rId3" Type="http://schemas.openxmlformats.org/officeDocument/2006/relationships/hyperlink" Target="http://cs.wikipedia.org/wiki/2._skupina" TargetMode="External"/><Relationship Id="rId12" Type="http://schemas.openxmlformats.org/officeDocument/2006/relationships/hyperlink" Target="http://cs.wikipedia.org/wiki/11._skupina" TargetMode="External"/><Relationship Id="rId17" Type="http://schemas.openxmlformats.org/officeDocument/2006/relationships/hyperlink" Target="http://cs.wikipedia.org/wiki/Chalkogen" TargetMode="External"/><Relationship Id="rId25" Type="http://schemas.openxmlformats.org/officeDocument/2006/relationships/hyperlink" Target="http://cs.wikipedia.org/wiki/Uhl%C3%ADk" TargetMode="External"/><Relationship Id="rId33" Type="http://schemas.openxmlformats.org/officeDocument/2006/relationships/hyperlink" Target="http://cs.wikipedia.org/wiki/Fosfor" TargetMode="External"/><Relationship Id="rId38" Type="http://schemas.openxmlformats.org/officeDocument/2006/relationships/hyperlink" Target="http://cs.wikipedia.org/wiki/V%C3%A1pn%C3%ADk" TargetMode="External"/><Relationship Id="rId46" Type="http://schemas.openxmlformats.org/officeDocument/2006/relationships/hyperlink" Target="http://cs.wikipedia.org/wiki/Nikl" TargetMode="External"/><Relationship Id="rId59" Type="http://schemas.openxmlformats.org/officeDocument/2006/relationships/hyperlink" Target="http://cs.wikipedia.org/wiki/Niob" TargetMode="External"/><Relationship Id="rId67" Type="http://schemas.openxmlformats.org/officeDocument/2006/relationships/hyperlink" Target="http://cs.wikipedia.org/wiki/Indium" TargetMode="External"/><Relationship Id="rId103" Type="http://schemas.openxmlformats.org/officeDocument/2006/relationships/hyperlink" Target="http://cs.wikipedia.org/wiki/Ununpentium" TargetMode="External"/><Relationship Id="rId108" Type="http://schemas.openxmlformats.org/officeDocument/2006/relationships/hyperlink" Target="http://cs.wikipedia.org/wiki/Lanthan" TargetMode="External"/><Relationship Id="rId116" Type="http://schemas.openxmlformats.org/officeDocument/2006/relationships/hyperlink" Target="http://cs.wikipedia.org/wiki/Terbium" TargetMode="External"/><Relationship Id="rId124" Type="http://schemas.openxmlformats.org/officeDocument/2006/relationships/hyperlink" Target="http://cs.wikipedia.org/wiki/Aktinium" TargetMode="External"/><Relationship Id="rId129" Type="http://schemas.openxmlformats.org/officeDocument/2006/relationships/hyperlink" Target="http://cs.wikipedia.org/wiki/Plutonium" TargetMode="External"/><Relationship Id="rId137" Type="http://schemas.openxmlformats.org/officeDocument/2006/relationships/hyperlink" Target="http://cs.wikipedia.org/wiki/Nobelium" TargetMode="External"/><Relationship Id="rId20" Type="http://schemas.openxmlformats.org/officeDocument/2006/relationships/hyperlink" Target="http://cs.wikipedia.org/wiki/Vod%C3%ADk" TargetMode="External"/><Relationship Id="rId41" Type="http://schemas.openxmlformats.org/officeDocument/2006/relationships/hyperlink" Target="http://cs.wikipedia.org/wiki/Vanad" TargetMode="External"/><Relationship Id="rId54" Type="http://schemas.openxmlformats.org/officeDocument/2006/relationships/hyperlink" Target="http://cs.wikipedia.org/wiki/Krypton" TargetMode="External"/><Relationship Id="rId62" Type="http://schemas.openxmlformats.org/officeDocument/2006/relationships/hyperlink" Target="http://cs.wikipedia.org/wiki/Ruthenium" TargetMode="External"/><Relationship Id="rId70" Type="http://schemas.openxmlformats.org/officeDocument/2006/relationships/hyperlink" Target="http://cs.wikipedia.org/wiki/Tellur" TargetMode="External"/><Relationship Id="rId75" Type="http://schemas.openxmlformats.org/officeDocument/2006/relationships/hyperlink" Target="http://cs.wikipedia.org/wiki/Hafnium" TargetMode="External"/><Relationship Id="rId83" Type="http://schemas.openxmlformats.org/officeDocument/2006/relationships/hyperlink" Target="http://cs.wikipedia.org/wiki/Rtu%C5%A5" TargetMode="External"/><Relationship Id="rId88" Type="http://schemas.openxmlformats.org/officeDocument/2006/relationships/hyperlink" Target="http://cs.wikipedia.org/wiki/Astat" TargetMode="External"/><Relationship Id="rId91" Type="http://schemas.openxmlformats.org/officeDocument/2006/relationships/hyperlink" Target="http://cs.wikipedia.org/wiki/Radium" TargetMode="External"/><Relationship Id="rId96" Type="http://schemas.openxmlformats.org/officeDocument/2006/relationships/hyperlink" Target="http://cs.wikipedia.org/wiki/Hassium" TargetMode="External"/><Relationship Id="rId111" Type="http://schemas.openxmlformats.org/officeDocument/2006/relationships/hyperlink" Target="http://cs.wikipedia.org/wiki/Neodym" TargetMode="External"/><Relationship Id="rId132" Type="http://schemas.openxmlformats.org/officeDocument/2006/relationships/hyperlink" Target="http://cs.wikipedia.org/wiki/Berkeli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5._skupina" TargetMode="External"/><Relationship Id="rId15" Type="http://schemas.openxmlformats.org/officeDocument/2006/relationships/hyperlink" Target="http://cs.wikipedia.org/wiki/Tetrely" TargetMode="External"/><Relationship Id="rId23" Type="http://schemas.openxmlformats.org/officeDocument/2006/relationships/hyperlink" Target="http://cs.wikipedia.org/wiki/Beryllium" TargetMode="External"/><Relationship Id="rId28" Type="http://schemas.openxmlformats.org/officeDocument/2006/relationships/hyperlink" Target="http://cs.wikipedia.org/wiki/Fluor" TargetMode="External"/><Relationship Id="rId36" Type="http://schemas.openxmlformats.org/officeDocument/2006/relationships/hyperlink" Target="http://cs.wikipedia.org/wiki/Argon" TargetMode="External"/><Relationship Id="rId49" Type="http://schemas.openxmlformats.org/officeDocument/2006/relationships/hyperlink" Target="http://cs.wikipedia.org/wiki/Gallium" TargetMode="External"/><Relationship Id="rId57" Type="http://schemas.openxmlformats.org/officeDocument/2006/relationships/hyperlink" Target="http://cs.wikipedia.org/wiki/Yttrium" TargetMode="External"/><Relationship Id="rId106" Type="http://schemas.openxmlformats.org/officeDocument/2006/relationships/hyperlink" Target="http://cs.wikipedia.org/wiki/Ununoctium" TargetMode="External"/><Relationship Id="rId114" Type="http://schemas.openxmlformats.org/officeDocument/2006/relationships/hyperlink" Target="http://cs.wikipedia.org/wiki/Europium" TargetMode="External"/><Relationship Id="rId119" Type="http://schemas.openxmlformats.org/officeDocument/2006/relationships/hyperlink" Target="http://cs.wikipedia.org/wiki/Erbium" TargetMode="External"/><Relationship Id="rId127" Type="http://schemas.openxmlformats.org/officeDocument/2006/relationships/hyperlink" Target="http://cs.wikipedia.org/wiki/Uran_(prvek)" TargetMode="External"/><Relationship Id="rId10" Type="http://schemas.openxmlformats.org/officeDocument/2006/relationships/hyperlink" Target="http://cs.wikipedia.org/wiki/9._skupina" TargetMode="External"/><Relationship Id="rId31" Type="http://schemas.openxmlformats.org/officeDocument/2006/relationships/hyperlink" Target="http://cs.wikipedia.org/wiki/Ho%C5%99%C4%8D%C3%ADk" TargetMode="External"/><Relationship Id="rId44" Type="http://schemas.openxmlformats.org/officeDocument/2006/relationships/hyperlink" Target="http://cs.wikipedia.org/wiki/%C5%BDelezo" TargetMode="External"/><Relationship Id="rId52" Type="http://schemas.openxmlformats.org/officeDocument/2006/relationships/hyperlink" Target="http://cs.wikipedia.org/wiki/Selen" TargetMode="External"/><Relationship Id="rId60" Type="http://schemas.openxmlformats.org/officeDocument/2006/relationships/hyperlink" Target="http://cs.wikipedia.org/wiki/Molybden" TargetMode="External"/><Relationship Id="rId65" Type="http://schemas.openxmlformats.org/officeDocument/2006/relationships/hyperlink" Target="http://cs.wikipedia.org/wiki/St%C5%99%C3%ADbro" TargetMode="External"/><Relationship Id="rId73" Type="http://schemas.openxmlformats.org/officeDocument/2006/relationships/hyperlink" Target="http://cs.wikipedia.org/wiki/Cesium" TargetMode="External"/><Relationship Id="rId78" Type="http://schemas.openxmlformats.org/officeDocument/2006/relationships/hyperlink" Target="http://cs.wikipedia.org/wiki/Rhenium" TargetMode="External"/><Relationship Id="rId81" Type="http://schemas.openxmlformats.org/officeDocument/2006/relationships/hyperlink" Target="http://cs.wikipedia.org/wiki/Platina" TargetMode="External"/><Relationship Id="rId86" Type="http://schemas.openxmlformats.org/officeDocument/2006/relationships/hyperlink" Target="http://cs.wikipedia.org/wiki/Bismut" TargetMode="External"/><Relationship Id="rId94" Type="http://schemas.openxmlformats.org/officeDocument/2006/relationships/hyperlink" Target="http://cs.wikipedia.org/wiki/Seaborgium" TargetMode="External"/><Relationship Id="rId99" Type="http://schemas.openxmlformats.org/officeDocument/2006/relationships/hyperlink" Target="http://cs.wikipedia.org/wiki/Roentgenium" TargetMode="External"/><Relationship Id="rId101" Type="http://schemas.openxmlformats.org/officeDocument/2006/relationships/hyperlink" Target="http://cs.wikipedia.org/wiki/Ununtrium" TargetMode="External"/><Relationship Id="rId122" Type="http://schemas.openxmlformats.org/officeDocument/2006/relationships/hyperlink" Target="http://cs.wikipedia.org/wiki/Lutecium" TargetMode="External"/><Relationship Id="rId130" Type="http://schemas.openxmlformats.org/officeDocument/2006/relationships/hyperlink" Target="http://cs.wikipedia.org/wiki/Americium" TargetMode="External"/><Relationship Id="rId135" Type="http://schemas.openxmlformats.org/officeDocument/2006/relationships/hyperlink" Target="http://cs.wikipedia.org/wiki/Fermium" TargetMode="External"/><Relationship Id="rId4" Type="http://schemas.openxmlformats.org/officeDocument/2006/relationships/hyperlink" Target="http://cs.wikipedia.org/wiki/3._skupina" TargetMode="External"/><Relationship Id="rId9" Type="http://schemas.openxmlformats.org/officeDocument/2006/relationships/hyperlink" Target="http://cs.wikipedia.org/wiki/8._skupina" TargetMode="External"/><Relationship Id="rId13" Type="http://schemas.openxmlformats.org/officeDocument/2006/relationships/hyperlink" Target="http://cs.wikipedia.org/wiki/12._skupina" TargetMode="External"/><Relationship Id="rId18" Type="http://schemas.openxmlformats.org/officeDocument/2006/relationships/hyperlink" Target="http://cs.wikipedia.org/wiki/Halogen" TargetMode="External"/><Relationship Id="rId39" Type="http://schemas.openxmlformats.org/officeDocument/2006/relationships/hyperlink" Target="http://cs.wikipedia.org/wiki/Skandium" TargetMode="External"/><Relationship Id="rId109" Type="http://schemas.openxmlformats.org/officeDocument/2006/relationships/hyperlink" Target="http://cs.wikipedia.org/wiki/Cer" TargetMode="External"/><Relationship Id="rId34" Type="http://schemas.openxmlformats.org/officeDocument/2006/relationships/hyperlink" Target="http://cs.wikipedia.org/wiki/S%C3%ADra" TargetMode="External"/><Relationship Id="rId50" Type="http://schemas.openxmlformats.org/officeDocument/2006/relationships/hyperlink" Target="http://cs.wikipedia.org/wiki/Germanium" TargetMode="External"/><Relationship Id="rId55" Type="http://schemas.openxmlformats.org/officeDocument/2006/relationships/hyperlink" Target="http://cs.wikipedia.org/wiki/Rubidium" TargetMode="External"/><Relationship Id="rId76" Type="http://schemas.openxmlformats.org/officeDocument/2006/relationships/hyperlink" Target="http://cs.wikipedia.org/wiki/Tantal" TargetMode="External"/><Relationship Id="rId97" Type="http://schemas.openxmlformats.org/officeDocument/2006/relationships/hyperlink" Target="http://cs.wikipedia.org/wiki/Meitnerium" TargetMode="External"/><Relationship Id="rId104" Type="http://schemas.openxmlformats.org/officeDocument/2006/relationships/hyperlink" Target="http://cs.wikipedia.org/wiki/Livermorium" TargetMode="External"/><Relationship Id="rId120" Type="http://schemas.openxmlformats.org/officeDocument/2006/relationships/hyperlink" Target="http://cs.wikipedia.org/wiki/Thulium" TargetMode="External"/><Relationship Id="rId125" Type="http://schemas.openxmlformats.org/officeDocument/2006/relationships/hyperlink" Target="http://cs.wikipedia.org/wiki/Thorium" TargetMode="External"/><Relationship Id="rId7" Type="http://schemas.openxmlformats.org/officeDocument/2006/relationships/hyperlink" Target="http://cs.wikipedia.org/wiki/6._skupina" TargetMode="External"/><Relationship Id="rId71" Type="http://schemas.openxmlformats.org/officeDocument/2006/relationships/hyperlink" Target="http://cs.wikipedia.org/wiki/Jod" TargetMode="External"/><Relationship Id="rId92" Type="http://schemas.openxmlformats.org/officeDocument/2006/relationships/hyperlink" Target="http://cs.wikipedia.org/wiki/Rutherfordium" TargetMode="External"/><Relationship Id="rId2" Type="http://schemas.openxmlformats.org/officeDocument/2006/relationships/hyperlink" Target="http://cs.wikipedia.org/wiki/Alkalick%C3%A9_kovy" TargetMode="External"/><Relationship Id="rId29" Type="http://schemas.openxmlformats.org/officeDocument/2006/relationships/hyperlink" Target="http://cs.wikipedia.org/wiki/Neon" TargetMode="External"/><Relationship Id="rId24" Type="http://schemas.openxmlformats.org/officeDocument/2006/relationships/hyperlink" Target="http://cs.wikipedia.org/wiki/Bor_(prvek)" TargetMode="External"/><Relationship Id="rId40" Type="http://schemas.openxmlformats.org/officeDocument/2006/relationships/hyperlink" Target="http://cs.wikipedia.org/wiki/Titan_(prvek)" TargetMode="External"/><Relationship Id="rId45" Type="http://schemas.openxmlformats.org/officeDocument/2006/relationships/hyperlink" Target="http://cs.wikipedia.org/wiki/Kobalt" TargetMode="External"/><Relationship Id="rId66" Type="http://schemas.openxmlformats.org/officeDocument/2006/relationships/hyperlink" Target="http://cs.wikipedia.org/wiki/Kadmium" TargetMode="External"/><Relationship Id="rId87" Type="http://schemas.openxmlformats.org/officeDocument/2006/relationships/hyperlink" Target="http://cs.wikipedia.org/wiki/Polonium" TargetMode="External"/><Relationship Id="rId110" Type="http://schemas.openxmlformats.org/officeDocument/2006/relationships/hyperlink" Target="http://cs.wikipedia.org/wiki/Praseodym" TargetMode="External"/><Relationship Id="rId115" Type="http://schemas.openxmlformats.org/officeDocument/2006/relationships/hyperlink" Target="http://cs.wikipedia.org/wiki/Gadolinium" TargetMode="External"/><Relationship Id="rId131" Type="http://schemas.openxmlformats.org/officeDocument/2006/relationships/hyperlink" Target="http://cs.wikipedia.org/wiki/Curium" TargetMode="External"/><Relationship Id="rId136" Type="http://schemas.openxmlformats.org/officeDocument/2006/relationships/hyperlink" Target="http://cs.wikipedia.org/wiki/Mendelevium" TargetMode="External"/><Relationship Id="rId61" Type="http://schemas.openxmlformats.org/officeDocument/2006/relationships/hyperlink" Target="http://cs.wikipedia.org/wiki/Technecium" TargetMode="External"/><Relationship Id="rId82" Type="http://schemas.openxmlformats.org/officeDocument/2006/relationships/hyperlink" Target="http://cs.wikipedia.org/wiki/Zlato" TargetMode="External"/><Relationship Id="rId19" Type="http://schemas.openxmlformats.org/officeDocument/2006/relationships/hyperlink" Target="http://cs.wikipedia.org/wiki/Inertn%C3%AD_plyn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http://cs.wikipedia.org/wiki/Soubor:Aluminium-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microsoft.com/office/2007/relationships/media" Target="../media/media2.mid"/><Relationship Id="rId1" Type="http://schemas.openxmlformats.org/officeDocument/2006/relationships/audio" Target="NULL" TargetMode="External"/><Relationship Id="rId6" Type="http://schemas.openxmlformats.org/officeDocument/2006/relationships/image" Target="../media/image7.png"/><Relationship Id="rId5" Type="http://schemas.openxmlformats.org/officeDocument/2006/relationships/image" Target="../media/image9.wmf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260648"/>
            <a:ext cx="8784976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4024970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Bc.</a:t>
                      </a:r>
                      <a:r>
                        <a:rPr lang="cs-CZ" sz="2400" baseline="0" dirty="0" smtClean="0"/>
                        <a:t> Martina </a:t>
                      </a:r>
                      <a:r>
                        <a:rPr lang="cs-CZ" sz="2400" baseline="0" dirty="0" err="1" smtClean="0"/>
                        <a:t>Chlumová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</a:t>
                      </a:r>
                      <a:r>
                        <a:rPr lang="cs-CZ" sz="2400" b="0" i="0" u="none" strike="noStrike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 01_HLINÍK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</a:t>
                      </a:r>
                      <a:r>
                        <a:rPr lang="cs-CZ" sz="2400" baseline="0" dirty="0" smtClean="0"/>
                        <a:t> Kovy - Hliník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 2011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</a:t>
                      </a:r>
                      <a:r>
                        <a:rPr lang="cs-CZ" sz="2400" baseline="0" dirty="0" smtClean="0"/>
                        <a:t> OP VK 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187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8072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815326"/>
              </p:ext>
            </p:extLst>
          </p:nvPr>
        </p:nvGraphicFramePr>
        <p:xfrm>
          <a:off x="611560" y="332656"/>
          <a:ext cx="7560840" cy="6319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93038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Využití hliníku a jeho slitin – práce</a:t>
                      </a:r>
                      <a:r>
                        <a:rPr lang="cs-CZ" baseline="0" dirty="0" smtClean="0"/>
                        <a:t> s internetem – najdeme odkaz na hliník. </a:t>
                      </a:r>
                      <a:r>
                        <a:rPr lang="cs-CZ" dirty="0" smtClean="0"/>
                        <a:t>Začátek prezentace se věnuje výkladu – základní</a:t>
                      </a:r>
                      <a:r>
                        <a:rPr lang="cs-CZ" baseline="0" dirty="0" smtClean="0"/>
                        <a:t> informace o hliníku.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Slid</a:t>
                      </a:r>
                      <a:r>
                        <a:rPr lang="cs-CZ" baseline="0" dirty="0" smtClean="0"/>
                        <a:t> č. 9 – kontrolní test – žák přiřadí správnou odpověď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Slid</a:t>
                      </a:r>
                      <a:r>
                        <a:rPr lang="cs-CZ" dirty="0" smtClean="0"/>
                        <a:t> č. 10 – žák určí správnou chemickou</a:t>
                      </a:r>
                      <a:r>
                        <a:rPr lang="cs-CZ" baseline="0" dirty="0" smtClean="0"/>
                        <a:t> značku pro prvek hliník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Slide</a:t>
                      </a:r>
                      <a:r>
                        <a:rPr lang="cs-CZ" baseline="0" dirty="0" smtClean="0"/>
                        <a:t> č. 11 žák určí, kde všude se využívá hliník. 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Možnost použít internetové odkazy.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Pokus: vyzkoušíme tvrdost, ohebnost</a:t>
                      </a:r>
                      <a:r>
                        <a:rPr lang="cs-CZ" baseline="0" dirty="0" smtClean="0"/>
                        <a:t> kovů, porovnáme hmotnost kovů.</a:t>
                      </a:r>
                      <a:endParaRPr lang="cs-CZ" dirty="0"/>
                    </a:p>
                  </a:txBody>
                  <a:tcPr/>
                </a:tc>
              </a:tr>
              <a:tr h="64636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sbírka</a:t>
                      </a:r>
                      <a:r>
                        <a:rPr lang="cs-CZ" baseline="0" dirty="0" smtClean="0"/>
                        <a:t> vzorků kovů, žáci si mohou přinést výrobky z hliníku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80032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vzdělávání žáků s LMP, 2. stupeň 	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9.</a:t>
                      </a:r>
                      <a:r>
                        <a:rPr lang="cs-CZ" baseline="0" dirty="0" smtClean="0"/>
                        <a:t> ročníku ZŠ praktické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15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1" y="1412776"/>
            <a:ext cx="7128792" cy="49685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48072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97" y="1600200"/>
            <a:ext cx="6761006" cy="4525963"/>
          </a:xfr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0"/>
            <a:ext cx="7488832" cy="13510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8000" b="1" dirty="0" smtClean="0"/>
              <a:t>Al</a:t>
            </a:r>
            <a:r>
              <a:rPr lang="cs-CZ" dirty="0" smtClean="0"/>
              <a:t>,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Ni,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dirty="0" err="1" smtClean="0"/>
              <a:t>Sn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63" y="1567672"/>
            <a:ext cx="6767513" cy="452437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21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854497"/>
            <a:ext cx="850728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57200" y="2079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57200" y="2536825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Šipka doprava 2"/>
          <p:cNvSpPr/>
          <p:nvPr/>
        </p:nvSpPr>
        <p:spPr>
          <a:xfrm>
            <a:off x="4499992" y="3140968"/>
            <a:ext cx="1080120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754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448 4.81481E-6 L 0.02552 4.8148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260648"/>
            <a:ext cx="8640960" cy="6408712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HLINÍK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507288" cy="471338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400" b="1" dirty="0" smtClean="0"/>
              <a:t>Hliník</a:t>
            </a:r>
            <a:r>
              <a:rPr lang="cs-CZ" sz="4400" dirty="0" smtClean="0"/>
              <a:t>  - chemická značka </a:t>
            </a:r>
            <a:r>
              <a:rPr lang="cs-CZ" sz="4400" b="1" dirty="0" smtClean="0"/>
              <a:t>Al</a:t>
            </a:r>
            <a:r>
              <a:rPr lang="cs-CZ" sz="4400" dirty="0" smtClean="0"/>
              <a:t>, latinsky </a:t>
            </a:r>
            <a:r>
              <a:rPr lang="cs-CZ" sz="4400" i="1" dirty="0" smtClean="0"/>
              <a:t>Aluminium</a:t>
            </a:r>
            <a:r>
              <a:rPr lang="cs-CZ" sz="4400" dirty="0" smtClean="0"/>
              <a:t>), 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velmi </a:t>
            </a:r>
            <a:r>
              <a:rPr lang="cs-CZ" sz="4400" b="1" dirty="0" smtClean="0"/>
              <a:t>lehký</a:t>
            </a:r>
            <a:r>
              <a:rPr lang="cs-CZ" sz="4400" dirty="0" smtClean="0"/>
              <a:t> kov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 bělavě šedé </a:t>
            </a:r>
            <a:r>
              <a:rPr lang="cs-CZ" sz="4400" dirty="0" smtClean="0">
                <a:hlinkClick r:id="rId2"/>
              </a:rPr>
              <a:t>barvy</a:t>
            </a:r>
            <a:r>
              <a:rPr lang="cs-CZ" sz="4400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/>
              <a:t>velmi dobrý vodič elektrického proudu</a:t>
            </a:r>
          </a:p>
        </p:txBody>
      </p:sp>
    </p:spTree>
    <p:extLst>
      <p:ext uri="{BB962C8B-B14F-4D97-AF65-F5344CB8AC3E}">
        <p14:creationId xmlns:p14="http://schemas.microsoft.com/office/powerpoint/2010/main" val="61735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395536" y="260648"/>
            <a:ext cx="8568952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HLINÍK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široce používaný v elektrotechnice</a:t>
            </a:r>
          </a:p>
          <a:p>
            <a:r>
              <a:rPr lang="cs-CZ" dirty="0"/>
              <a:t>v</a:t>
            </a:r>
            <a:r>
              <a:rPr lang="cs-CZ" dirty="0" smtClean="0"/>
              <a:t>e formě slitin v leteckém průmyslu a mnoha dalších aplikacích.</a:t>
            </a:r>
          </a:p>
          <a:p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BDVDX0UT\MP900448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45024"/>
            <a:ext cx="2614066" cy="238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DWW3KEJ5\MP9004002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68960"/>
            <a:ext cx="2093187" cy="3138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32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95536" y="188640"/>
            <a:ext cx="8424936" cy="6408712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Slitiny hliníku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n</a:t>
            </a:r>
            <a:r>
              <a:rPr lang="cs-CZ" sz="4400" dirty="0" smtClean="0"/>
              <a:t>ejdůležitější uplatnění hliníku </a:t>
            </a:r>
          </a:p>
          <a:p>
            <a:r>
              <a:rPr lang="cs-CZ" sz="4400" dirty="0"/>
              <a:t>n</a:t>
            </a:r>
            <a:r>
              <a:rPr lang="cs-CZ" sz="4400" dirty="0" smtClean="0"/>
              <a:t>ejznámější slitina – slitina mědi, hořčíku a manganu</a:t>
            </a:r>
          </a:p>
          <a:p>
            <a:pPr marL="0" indent="0">
              <a:buNone/>
            </a:pPr>
            <a:r>
              <a:rPr lang="cs-CZ" sz="4400" dirty="0" smtClean="0"/>
              <a:t>                         </a:t>
            </a:r>
            <a:r>
              <a:rPr lang="cs-CZ" sz="6600" dirty="0" smtClean="0"/>
              <a:t>Dural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4" name="Šipka doprava 3"/>
          <p:cNvSpPr/>
          <p:nvPr/>
        </p:nvSpPr>
        <p:spPr>
          <a:xfrm>
            <a:off x="1009297" y="4213626"/>
            <a:ext cx="1080120" cy="792088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4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179512" y="116632"/>
            <a:ext cx="8712968" cy="648072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</a:t>
            </a:r>
            <a:r>
              <a:rPr lang="cs-CZ" b="1" dirty="0" smtClean="0"/>
              <a:t>duralu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Dural </a:t>
            </a:r>
            <a:r>
              <a:rPr lang="cs-CZ" dirty="0" smtClean="0"/>
              <a:t>je velice pevný a tvrdý materiál při zachování velmi malé měrné hmotnosti</a:t>
            </a:r>
          </a:p>
          <a:p>
            <a:r>
              <a:rPr lang="cs-CZ" dirty="0" smtClean="0"/>
              <a:t>Odolnost proti korozi</a:t>
            </a:r>
          </a:p>
          <a:p>
            <a:r>
              <a:rPr lang="cs-CZ" dirty="0" smtClean="0"/>
              <a:t>Vhodný materiál pro  </a:t>
            </a:r>
            <a:r>
              <a:rPr lang="cs-CZ" b="1" dirty="0" smtClean="0"/>
              <a:t>letecký</a:t>
            </a:r>
          </a:p>
          <a:p>
            <a:r>
              <a:rPr lang="cs-CZ" b="1" dirty="0"/>
              <a:t>a</a:t>
            </a:r>
            <a:r>
              <a:rPr lang="cs-CZ" b="1" dirty="0" smtClean="0"/>
              <a:t>utomobilový</a:t>
            </a:r>
            <a:r>
              <a:rPr lang="cs-CZ" dirty="0" smtClean="0"/>
              <a:t> průmysl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ZH0YGAJD\MC9004370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969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22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712 0.09398 L -0.55954 0.1254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833" y="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5436096" y="1988840"/>
            <a:ext cx="3401144" cy="7155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188640"/>
            <a:ext cx="9144000" cy="666936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Přiřaď správnou odpověď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0569" y="2642136"/>
            <a:ext cx="3960440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Slitina mědi, hořčíku a manganu </a:t>
            </a:r>
            <a:endParaRPr lang="cs-CZ" sz="4000" dirty="0"/>
          </a:p>
        </p:txBody>
      </p:sp>
      <p:sp>
        <p:nvSpPr>
          <p:cNvPr id="21" name="TextovéPole 20">
            <a:hlinkClick r:id="rId2" action="ppaction://hlinksldjump"/>
          </p:cNvPr>
          <p:cNvSpPr txBox="1"/>
          <p:nvPr/>
        </p:nvSpPr>
        <p:spPr>
          <a:xfrm>
            <a:off x="5580112" y="1996480"/>
            <a:ext cx="316835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Bronz</a:t>
            </a:r>
            <a:endParaRPr lang="cs-CZ" sz="4000" dirty="0"/>
          </a:p>
        </p:txBody>
      </p:sp>
      <p:sp>
        <p:nvSpPr>
          <p:cNvPr id="22" name="TextovéPole 21">
            <a:hlinkClick r:id="rId3" action="ppaction://hlinksldjump"/>
          </p:cNvPr>
          <p:cNvSpPr txBox="1"/>
          <p:nvPr/>
        </p:nvSpPr>
        <p:spPr>
          <a:xfrm>
            <a:off x="5668888" y="3338654"/>
            <a:ext cx="316835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Dural</a:t>
            </a:r>
            <a:endParaRPr lang="cs-CZ" sz="4000" dirty="0"/>
          </a:p>
        </p:txBody>
      </p:sp>
      <p:sp>
        <p:nvSpPr>
          <p:cNvPr id="23" name="TextovéPole 22">
            <a:hlinkClick r:id="rId2" action="ppaction://hlinksldjump"/>
          </p:cNvPr>
          <p:cNvSpPr txBox="1"/>
          <p:nvPr/>
        </p:nvSpPr>
        <p:spPr>
          <a:xfrm>
            <a:off x="5668888" y="4581128"/>
            <a:ext cx="3168352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Mosaz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38769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333694" y="260648"/>
            <a:ext cx="8784976" cy="6264696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Najdi správné označení prvku hliníku</a:t>
            </a:r>
            <a:endParaRPr lang="cs-CZ" dirty="0"/>
          </a:p>
        </p:txBody>
      </p:sp>
      <p:sp>
        <p:nvSpPr>
          <p:cNvPr id="16" name="Ovál 15">
            <a:hlinkClick r:id="rId2" action="ppaction://hlinksldjump"/>
          </p:cNvPr>
          <p:cNvSpPr/>
          <p:nvPr/>
        </p:nvSpPr>
        <p:spPr>
          <a:xfrm>
            <a:off x="1809144" y="1874794"/>
            <a:ext cx="2809737" cy="1815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err="1" smtClean="0">
                <a:solidFill>
                  <a:srgbClr val="FFFF00"/>
                </a:solidFill>
              </a:rPr>
              <a:t>Cu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7" name="Ovál 16">
            <a:hlinkClick r:id="rId3" action="ppaction://hlinksldjump"/>
          </p:cNvPr>
          <p:cNvSpPr/>
          <p:nvPr/>
        </p:nvSpPr>
        <p:spPr>
          <a:xfrm>
            <a:off x="3195794" y="3645024"/>
            <a:ext cx="2744358" cy="18876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Al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18" name="Ovál 17">
            <a:hlinkClick r:id="rId2" action="ppaction://hlinksldjump"/>
          </p:cNvPr>
          <p:cNvSpPr/>
          <p:nvPr/>
        </p:nvSpPr>
        <p:spPr>
          <a:xfrm>
            <a:off x="6122970" y="3688581"/>
            <a:ext cx="2697502" cy="187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Cl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5364088" y="1819227"/>
            <a:ext cx="2809737" cy="1815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Au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251520" y="3634827"/>
            <a:ext cx="2809737" cy="1815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FFFF00"/>
                </a:solidFill>
              </a:rPr>
              <a:t>Si</a:t>
            </a:r>
            <a:endParaRPr lang="cs-CZ" sz="7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92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04591" y="44624"/>
            <a:ext cx="9036496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Kde všude se hliník používá?</a:t>
            </a:r>
            <a:endParaRPr lang="cs-CZ" dirty="0"/>
          </a:p>
        </p:txBody>
      </p:sp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971600" y="1916832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pečiva</a:t>
            </a:r>
            <a:endParaRPr lang="cs-CZ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971600" y="3394898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automobilů</a:t>
            </a:r>
            <a:endParaRPr lang="cs-CZ" dirty="0"/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971600" y="4869160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plastových modelů letadel</a:t>
            </a:r>
            <a:endParaRPr lang="cs-CZ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4975448" y="1924294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košíků</a:t>
            </a:r>
            <a:endParaRPr lang="cs-CZ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4977649" y="3394898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dopravních letadel</a:t>
            </a:r>
            <a:endParaRPr lang="cs-CZ" dirty="0"/>
          </a:p>
        </p:txBody>
      </p:sp>
      <p:sp>
        <p:nvSpPr>
          <p:cNvPr id="12" name="Zaoblený obdélník 11">
            <a:hlinkClick r:id="rId3" action="ppaction://hlinksldjump"/>
          </p:cNvPr>
          <p:cNvSpPr/>
          <p:nvPr/>
        </p:nvSpPr>
        <p:spPr>
          <a:xfrm>
            <a:off x="4975448" y="4869160"/>
            <a:ext cx="3546648" cy="1296144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 výrobě jízdních 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92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8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59588" y="4509120"/>
            <a:ext cx="609600" cy="609600"/>
          </a:xfrm>
          <a:prstGeom prst="rect">
            <a:avLst/>
          </a:prstGeom>
        </p:spPr>
      </p:pic>
      <p:pic>
        <p:nvPicPr>
          <p:cNvPr id="4099" name="Picture 3" descr="C:\Users\Speciální školy\AppData\Local\Microsoft\Windows\Temporary Internet Files\Content.IE5\TOU8M4N4\MC9003528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42313"/>
            <a:ext cx="4464496" cy="479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7236296" y="5211779"/>
            <a:ext cx="1800200" cy="12601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92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3074" name="Picture 2" descr="C:\Users\Speciální školy\AppData\Local\Microsoft\Windows\Temporary Internet Files\Content.IE5\ZH0YGAJD\MC900370554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432845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S90006543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6491.646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57120" y="4733559"/>
            <a:ext cx="609600" cy="609600"/>
          </a:xfrm>
          <a:prstGeom prst="rect">
            <a:avLst/>
          </a:prstGeom>
        </p:spPr>
      </p:pic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7156829" y="5733256"/>
            <a:ext cx="1584176" cy="75855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188640"/>
            <a:ext cx="8640960" cy="6408712"/>
          </a:xfrm>
          <a:prstGeom prst="rect">
            <a:avLst/>
          </a:prstGeom>
          <a:gradFill>
            <a:gsLst>
              <a:gs pos="0">
                <a:schemeClr val="bg2">
                  <a:lumMod val="50000"/>
                </a:schemeClr>
              </a:gs>
              <a:gs pos="75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/>
              <a:t>č. 3 -  </a:t>
            </a:r>
            <a:r>
              <a:rPr lang="cs-CZ" smtClean="0"/>
              <a:t>Použitý obrázek </a:t>
            </a:r>
            <a:r>
              <a:rPr lang="cs-CZ" dirty="0"/>
              <a:t>– autor Martina </a:t>
            </a:r>
            <a:r>
              <a:rPr lang="cs-CZ" dirty="0" err="1"/>
              <a:t>Chlumová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Galerie Microsoft Office - 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803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607</Words>
  <Application>Microsoft Office PowerPoint</Application>
  <PresentationFormat>Předvádění na obrazovce (4:3)</PresentationFormat>
  <Paragraphs>354</Paragraphs>
  <Slides>14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 Al, Fe, Cu, Ni, Zn, Sn</vt:lpstr>
      <vt:lpstr>Periodická soustava prvků</vt:lpstr>
      <vt:lpstr>HLINÍK</vt:lpstr>
      <vt:lpstr>HLINÍK</vt:lpstr>
      <vt:lpstr>Slitiny hliníku</vt:lpstr>
      <vt:lpstr>Využití duralu</vt:lpstr>
      <vt:lpstr>Přiřaď správnou odpověď</vt:lpstr>
      <vt:lpstr>Najdi správné označení prvku hliníku</vt:lpstr>
      <vt:lpstr> Kde všude se hliník používá?</vt:lpstr>
      <vt:lpstr>NE</vt:lpstr>
      <vt:lpstr>ANO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vzorec kyseliny chlorovodíkové</dc:title>
  <dc:creator>Speciální školy</dc:creator>
  <cp:lastModifiedBy>Speciální školy</cp:lastModifiedBy>
  <cp:revision>33</cp:revision>
  <dcterms:created xsi:type="dcterms:W3CDTF">2013-02-13T06:41:07Z</dcterms:created>
  <dcterms:modified xsi:type="dcterms:W3CDTF">2013-03-12T07:29:38Z</dcterms:modified>
</cp:coreProperties>
</file>