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35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VY_32_INOVACE_14/17_Vztahy ve škole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Téma:Vztahy ve škole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727553-2FEB-456D-9754-73B5A978A9FF}" type="presOf" srcId="{445C7998-7549-48B0-BD68-D4F0167F02E5}" destId="{BC35EE03-4121-4EF9-923D-7CB6D30D358D}" srcOrd="0" destOrd="0" presId="urn:microsoft.com/office/officeart/2005/8/layout/target3"/>
    <dgm:cxn modelId="{38ABAD4F-77EC-47AF-98F1-AA49E327FFFD}" type="presOf" srcId="{FBBFC3EA-9D9D-4F3A-BEA6-9C2C0E46BF20}" destId="{832BF48F-0145-4429-9E02-8FCA946CCE9E}" srcOrd="1" destOrd="0" presId="urn:microsoft.com/office/officeart/2005/8/layout/target3"/>
    <dgm:cxn modelId="{D4F7CE9C-7BAC-47C8-BFAB-91B83F4A0CF9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F9A6944-B78F-4D50-ADDF-53205326916D}" type="presOf" srcId="{445C7998-7549-48B0-BD68-D4F0167F02E5}" destId="{4D19AB04-24FA-40C2-B203-52AE3D15E171}" srcOrd="1" destOrd="0" presId="urn:microsoft.com/office/officeart/2005/8/layout/target3"/>
    <dgm:cxn modelId="{DD2D4140-5C93-4769-B7B9-6C612DF9996F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B1854F0-8631-4552-ABC7-1C10D382793A}" type="presOf" srcId="{EBC41103-E2E5-4D48-9B4B-425520D3D098}" destId="{3BA01B75-849B-4716-8BCD-084A86FF328F}" srcOrd="0" destOrd="0" presId="urn:microsoft.com/office/officeart/2005/8/layout/target3"/>
    <dgm:cxn modelId="{6752EB34-26BC-456A-8310-F7E931AC0C6D}" type="presOf" srcId="{C73C7642-F245-4585-8F88-243F9FAEF6CA}" destId="{59F530CB-4999-43B3-A00D-6AB53886BD77}" srcOrd="1" destOrd="0" presId="urn:microsoft.com/office/officeart/2005/8/layout/target3"/>
    <dgm:cxn modelId="{B3D4B19A-9225-4981-A67A-54A3912BC494}" type="presOf" srcId="{EBC41103-E2E5-4D48-9B4B-425520D3D098}" destId="{A27B6496-BF1B-4384-9217-9659064D5D6A}" srcOrd="1" destOrd="0" presId="urn:microsoft.com/office/officeart/2005/8/layout/target3"/>
    <dgm:cxn modelId="{8BEE1501-0FA2-455F-90C2-ADD370487EF5}" type="presOf" srcId="{C73C7642-F245-4585-8F88-243F9FAEF6CA}" destId="{9A9B6F4F-B6FF-4F2D-B640-A8473E589523}" srcOrd="0" destOrd="0" presId="urn:microsoft.com/office/officeart/2005/8/layout/target3"/>
    <dgm:cxn modelId="{5513A530-B9FD-4949-BD5B-9CFF4F88F687}" type="presOf" srcId="{019433A1-1324-4DE1-9E6F-32B851095F74}" destId="{E7297F21-D4FD-4A41-AE58-814D01A6B5E7}" srcOrd="1" destOrd="0" presId="urn:microsoft.com/office/officeart/2005/8/layout/target3"/>
    <dgm:cxn modelId="{D4F09634-B2D9-4E1B-A4B2-67BE79F58186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17C864C-4AC6-4805-A6A6-CBD297D531D3}" type="presParOf" srcId="{71045F8C-00FA-488E-A7BD-E2E6753D979D}" destId="{3577EC6B-C980-4F34-8C69-4365E7B8FC8C}" srcOrd="0" destOrd="0" presId="urn:microsoft.com/office/officeart/2005/8/layout/target3"/>
    <dgm:cxn modelId="{A4AC90EF-D748-4466-9741-48421594C337}" type="presParOf" srcId="{71045F8C-00FA-488E-A7BD-E2E6753D979D}" destId="{6940EB87-DC1D-4BC3-9408-9AC2E1FFC039}" srcOrd="1" destOrd="0" presId="urn:microsoft.com/office/officeart/2005/8/layout/target3"/>
    <dgm:cxn modelId="{895DA44B-24ED-4604-B1E4-D0B0EA7E626E}" type="presParOf" srcId="{71045F8C-00FA-488E-A7BD-E2E6753D979D}" destId="{BC35EE03-4121-4EF9-923D-7CB6D30D358D}" srcOrd="2" destOrd="0" presId="urn:microsoft.com/office/officeart/2005/8/layout/target3"/>
    <dgm:cxn modelId="{47678D39-0012-471F-A65E-378639F70821}" type="presParOf" srcId="{71045F8C-00FA-488E-A7BD-E2E6753D979D}" destId="{C95EEA27-3CBF-4645-A92D-9D8AF5C1CBFC}" srcOrd="3" destOrd="0" presId="urn:microsoft.com/office/officeart/2005/8/layout/target3"/>
    <dgm:cxn modelId="{BEC042E1-427D-4C8A-BD06-DF4006039FE5}" type="presParOf" srcId="{71045F8C-00FA-488E-A7BD-E2E6753D979D}" destId="{851BB866-B6AE-4566-893F-4C635BA974FC}" srcOrd="4" destOrd="0" presId="urn:microsoft.com/office/officeart/2005/8/layout/target3"/>
    <dgm:cxn modelId="{65C81EF7-C38C-4FD1-8461-889F8D6C36B1}" type="presParOf" srcId="{71045F8C-00FA-488E-A7BD-E2E6753D979D}" destId="{643EA938-EDE0-4533-ACCC-D2BD6F3A527C}" srcOrd="5" destOrd="0" presId="urn:microsoft.com/office/officeart/2005/8/layout/target3"/>
    <dgm:cxn modelId="{23095D91-093E-418A-8D3B-83216A739C0E}" type="presParOf" srcId="{71045F8C-00FA-488E-A7BD-E2E6753D979D}" destId="{92F31B18-D66D-4CC7-89B9-378928DE877D}" srcOrd="6" destOrd="0" presId="urn:microsoft.com/office/officeart/2005/8/layout/target3"/>
    <dgm:cxn modelId="{0AA2E45F-EA6B-4117-8D7F-01BC78744F0A}" type="presParOf" srcId="{71045F8C-00FA-488E-A7BD-E2E6753D979D}" destId="{902074E1-B931-4618-97F1-FADBE82E9C3C}" srcOrd="7" destOrd="0" presId="urn:microsoft.com/office/officeart/2005/8/layout/target3"/>
    <dgm:cxn modelId="{BC5F9CD2-C527-476D-BE3F-7BADFC750053}" type="presParOf" srcId="{71045F8C-00FA-488E-A7BD-E2E6753D979D}" destId="{A3817367-F2BC-482F-8832-FA00B51DCCF3}" srcOrd="8" destOrd="0" presId="urn:microsoft.com/office/officeart/2005/8/layout/target3"/>
    <dgm:cxn modelId="{2DD5FDEA-2A02-46DA-893B-C9C3CC97B6A6}" type="presParOf" srcId="{71045F8C-00FA-488E-A7BD-E2E6753D979D}" destId="{2DD79E57-A63E-47D4-A1AB-6DF333476AD4}" srcOrd="9" destOrd="0" presId="urn:microsoft.com/office/officeart/2005/8/layout/target3"/>
    <dgm:cxn modelId="{82333422-DB80-41FF-9AC7-0AE04E6181F3}" type="presParOf" srcId="{71045F8C-00FA-488E-A7BD-E2E6753D979D}" destId="{648967D3-ED80-4214-8D87-4E7012561E4A}" srcOrd="10" destOrd="0" presId="urn:microsoft.com/office/officeart/2005/8/layout/target3"/>
    <dgm:cxn modelId="{B77E747B-0C4A-4D06-90B3-DB813F4E8B8F}" type="presParOf" srcId="{71045F8C-00FA-488E-A7BD-E2E6753D979D}" destId="{9A9B6F4F-B6FF-4F2D-B640-A8473E589523}" srcOrd="11" destOrd="0" presId="urn:microsoft.com/office/officeart/2005/8/layout/target3"/>
    <dgm:cxn modelId="{840B1884-5512-4576-AA68-D1D0A38A578A}" type="presParOf" srcId="{71045F8C-00FA-488E-A7BD-E2E6753D979D}" destId="{13BD0FAF-9F2C-4708-9E63-A8E8E5252943}" srcOrd="12" destOrd="0" presId="urn:microsoft.com/office/officeart/2005/8/layout/target3"/>
    <dgm:cxn modelId="{3264BE41-6D20-4281-A429-E41317918D58}" type="presParOf" srcId="{71045F8C-00FA-488E-A7BD-E2E6753D979D}" destId="{6821E7C9-5E4B-45FA-8F82-01E6F26FAA25}" srcOrd="13" destOrd="0" presId="urn:microsoft.com/office/officeart/2005/8/layout/target3"/>
    <dgm:cxn modelId="{3621FE51-D2E0-4F9E-A6FB-CCD2755DB272}" type="presParOf" srcId="{71045F8C-00FA-488E-A7BD-E2E6753D979D}" destId="{3BA01B75-849B-4716-8BCD-084A86FF328F}" srcOrd="14" destOrd="0" presId="urn:microsoft.com/office/officeart/2005/8/layout/target3"/>
    <dgm:cxn modelId="{0196E050-5E7A-4D79-8E7C-1BB90965E176}" type="presParOf" srcId="{71045F8C-00FA-488E-A7BD-E2E6753D979D}" destId="{4D19AB04-24FA-40C2-B203-52AE3D15E171}" srcOrd="15" destOrd="0" presId="urn:microsoft.com/office/officeart/2005/8/layout/target3"/>
    <dgm:cxn modelId="{902CFB92-735E-469F-B479-C080117EAE11}" type="presParOf" srcId="{71045F8C-00FA-488E-A7BD-E2E6753D979D}" destId="{832BF48F-0145-4429-9E02-8FCA946CCE9E}" srcOrd="16" destOrd="0" presId="urn:microsoft.com/office/officeart/2005/8/layout/target3"/>
    <dgm:cxn modelId="{6F3EFBD3-1B87-4137-A093-50D97689D066}" type="presParOf" srcId="{71045F8C-00FA-488E-A7BD-E2E6753D979D}" destId="{E7297F21-D4FD-4A41-AE58-814D01A6B5E7}" srcOrd="17" destOrd="0" presId="urn:microsoft.com/office/officeart/2005/8/layout/target3"/>
    <dgm:cxn modelId="{A606B515-BFF9-4792-BCD2-FE4E1E5E1E73}" type="presParOf" srcId="{71045F8C-00FA-488E-A7BD-E2E6753D979D}" destId="{59F530CB-4999-43B3-A00D-6AB53886BD77}" srcOrd="18" destOrd="0" presId="urn:microsoft.com/office/officeart/2005/8/layout/target3"/>
    <dgm:cxn modelId="{BF84DB99-A3B4-4A63-83B4-D61A28AC5B2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VY_32_INOVACE_14/17_Vztahy ve škole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Téma:Vztahy ve škole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4760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Občanská výchova- 6. ročník na základní škole praktické</a:t>
            </a:r>
          </a:p>
          <a:p>
            <a:r>
              <a:rPr lang="cs-CZ" dirty="0" smtClean="0"/>
              <a:t>Doba vzniku únor  2013</a:t>
            </a:r>
          </a:p>
          <a:p>
            <a:r>
              <a:rPr lang="cs-CZ" dirty="0" smtClean="0"/>
              <a:t>Ověřeno 19. </a:t>
            </a:r>
            <a:r>
              <a:rPr lang="cs-CZ" dirty="0"/>
              <a:t>3</a:t>
            </a:r>
            <a:r>
              <a:rPr lang="cs-CZ" dirty="0" smtClean="0"/>
              <a:t>. 2013</a:t>
            </a:r>
          </a:p>
          <a:p>
            <a:r>
              <a:rPr lang="cs-CZ" dirty="0" smtClean="0"/>
              <a:t>Žáci se aktivně zapojovali, uplatňovali vlastní zkušenosti, na otázky odpovídali správně</a:t>
            </a:r>
          </a:p>
          <a:p>
            <a:r>
              <a:rPr lang="cs-CZ" dirty="0" smtClean="0"/>
              <a:t>Určeno pro procvičování učiva a práci </a:t>
            </a:r>
            <a:r>
              <a:rPr lang="cs-CZ" dirty="0" smtClean="0"/>
              <a:t>                           s </a:t>
            </a:r>
            <a:r>
              <a:rPr lang="cs-CZ" dirty="0" smtClean="0"/>
              <a:t>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8662" y="1928802"/>
            <a:ext cx="732630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Vztahy ve škole</a:t>
            </a:r>
            <a:endParaRPr lang="cs-CZ" sz="8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Určuje vztah mezi žáky a učiteli</a:t>
            </a:r>
          </a:p>
          <a:p>
            <a:r>
              <a:rPr lang="cs-CZ" dirty="0" smtClean="0"/>
              <a:t>Vyjmenovává povinnosti ve škole</a:t>
            </a:r>
          </a:p>
          <a:p>
            <a:r>
              <a:rPr lang="cs-CZ" dirty="0" smtClean="0"/>
              <a:t>Určuje pravidla společného života ve škole</a:t>
            </a:r>
          </a:p>
          <a:p>
            <a:r>
              <a:rPr lang="cs-CZ" dirty="0" smtClean="0"/>
              <a:t>Všichni žáci se jím musí řídit a dodržovat jeho ustanovení</a:t>
            </a:r>
          </a:p>
          <a:p>
            <a:r>
              <a:rPr lang="cs-CZ" dirty="0" smtClean="0"/>
              <a:t>Za porušení školního řádu bývají kázeňské opatření (tresty)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0034" y="428604"/>
            <a:ext cx="3009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Školní řád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23" name="Picture 3" descr="C:\Documents and Settings\PC\Local Settings\Temporary Internet Files\Content.IE5\L4OF8MCO\MC9002340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714356"/>
            <a:ext cx="1620197" cy="1630687"/>
          </a:xfrm>
          <a:prstGeom prst="rect">
            <a:avLst/>
          </a:prstGeom>
          <a:noFill/>
        </p:spPr>
      </p:pic>
      <p:pic>
        <p:nvPicPr>
          <p:cNvPr id="5133" name="Picture 13" descr="C:\Documents and Settings\PC\Local Settings\Temporary Internet Files\Content.IE5\L4OF8MCO\MC9002971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160874"/>
            <a:ext cx="1815084" cy="16971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ve stejné třídě jsou označováni jako spolužáci</a:t>
            </a:r>
          </a:p>
          <a:p>
            <a:r>
              <a:rPr lang="cs-CZ" dirty="0" smtClean="0"/>
              <a:t>Spolužáci se vzájemně respektují</a:t>
            </a:r>
          </a:p>
          <a:p>
            <a:r>
              <a:rPr lang="cs-CZ" dirty="0" smtClean="0"/>
              <a:t>Mezi spolužáky by měly být dobré vztahy </a:t>
            </a:r>
            <a:r>
              <a:rPr lang="cs-CZ" dirty="0" smtClean="0"/>
              <a:t>                 a </a:t>
            </a:r>
            <a:r>
              <a:rPr lang="cs-CZ" dirty="0" smtClean="0"/>
              <a:t>měli by si mezi sebou pomáhat</a:t>
            </a:r>
          </a:p>
          <a:p>
            <a:r>
              <a:rPr lang="cs-CZ" dirty="0" smtClean="0"/>
              <a:t>Spolužáky a ani jiné žáky nešikanujeme </a:t>
            </a:r>
            <a:r>
              <a:rPr lang="cs-CZ" dirty="0" smtClean="0"/>
              <a:t>                     a </a:t>
            </a:r>
            <a:r>
              <a:rPr lang="cs-CZ" dirty="0" smtClean="0"/>
              <a:t>nepovyšujeme se nad nimi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85918" y="285728"/>
            <a:ext cx="50383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Vztahy mezi žáky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PC\Local Settings\Temporary Internet Files\Content.IE5\L4OF8MCO\MC9003433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4857760"/>
            <a:ext cx="1605920" cy="1600155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S0CK9BR1\MC9003433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5286388"/>
            <a:ext cx="1403036" cy="13874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Učitelům vykáme</a:t>
            </a:r>
          </a:p>
          <a:p>
            <a:r>
              <a:rPr lang="cs-CZ" dirty="0" smtClean="0"/>
              <a:t>Na učitele nejsme drzí a neodmlouváme jim</a:t>
            </a:r>
          </a:p>
          <a:p>
            <a:r>
              <a:rPr lang="cs-CZ" dirty="0" smtClean="0"/>
              <a:t>Každá třída má svého třídního učitele, který řeší problémy ve své třídě</a:t>
            </a:r>
          </a:p>
          <a:p>
            <a:r>
              <a:rPr lang="cs-CZ" dirty="0" smtClean="0"/>
              <a:t>Učitelé mohou dávat tresty i pochvaly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57290" y="357166"/>
            <a:ext cx="5916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Vztahy žáků s učiteli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PC\Local Settings\Temporary Internet Files\Content.IE5\2CP45IS0\MP9003997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4572008"/>
            <a:ext cx="3022290" cy="2014073"/>
          </a:xfrm>
          <a:prstGeom prst="rect">
            <a:avLst/>
          </a:prstGeom>
          <a:noFill/>
        </p:spPr>
      </p:pic>
      <p:pic>
        <p:nvPicPr>
          <p:cNvPr id="2053" name="Picture 5" descr="C:\Documents and Settings\PC\Local Settings\Temporary Internet Files\Content.IE5\IHHEJU3U\MP9004090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4643446"/>
            <a:ext cx="2571768" cy="20554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školách bývají různé zájmové kroužky</a:t>
            </a:r>
          </a:p>
          <a:p>
            <a:r>
              <a:rPr lang="cs-CZ" dirty="0" smtClean="0"/>
              <a:t>Jsou to skupiny žáku i učitelů se stejným zájmem</a:t>
            </a:r>
          </a:p>
          <a:p>
            <a:r>
              <a:rPr lang="cs-CZ" dirty="0" smtClean="0"/>
              <a:t>Můžou to být například sportovní kroužky (fotbal, florbal, basketbal..) nebo třeba pěvecký sbor a jiné</a:t>
            </a:r>
          </a:p>
          <a:p>
            <a:r>
              <a:rPr lang="cs-CZ" dirty="0" smtClean="0"/>
              <a:t>Žáci těchto skupin můžou jezdit </a:t>
            </a:r>
            <a:r>
              <a:rPr lang="cs-CZ" dirty="0" smtClean="0"/>
              <a:t>soupeřit                 </a:t>
            </a:r>
            <a:r>
              <a:rPr lang="cs-CZ" dirty="0" smtClean="0"/>
              <a:t>s jinými školami na </a:t>
            </a:r>
            <a:r>
              <a:rPr lang="cs-CZ" dirty="0" smtClean="0"/>
              <a:t>turnaje - </a:t>
            </a:r>
            <a:r>
              <a:rPr lang="cs-CZ" dirty="0" smtClean="0"/>
              <a:t>florbalový turnaj..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28662" y="285728"/>
            <a:ext cx="70130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Školní zájmové kroužky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5" name="Picture 3" descr="C:\Documents and Settings\PC\Local Settings\Temporary Internet Files\Content.IE5\IHHEJU3U\MP9004049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48" y="285728"/>
            <a:ext cx="1071570" cy="765407"/>
          </a:xfrm>
          <a:prstGeom prst="rect">
            <a:avLst/>
          </a:prstGeom>
          <a:noFill/>
        </p:spPr>
      </p:pic>
      <p:pic>
        <p:nvPicPr>
          <p:cNvPr id="3077" name="Picture 5" descr="C:\Documents and Settings\PC\Local Settings\Temporary Internet Files\Content.IE5\S0CK9BR1\MC90044178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5557838"/>
            <a:ext cx="1300162" cy="1300162"/>
          </a:xfrm>
          <a:prstGeom prst="rect">
            <a:avLst/>
          </a:prstGeom>
          <a:noFill/>
        </p:spPr>
      </p:pic>
      <p:pic>
        <p:nvPicPr>
          <p:cNvPr id="3079" name="Picture 7" descr="C:\Documents and Settings\PC\Local Settings\Temporary Internet Files\Content.IE5\2CP45IS0\MC90043704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9586" y="1643050"/>
            <a:ext cx="857250" cy="857250"/>
          </a:xfrm>
          <a:prstGeom prst="rect">
            <a:avLst/>
          </a:prstGeom>
          <a:noFill/>
        </p:spPr>
      </p:pic>
      <p:pic>
        <p:nvPicPr>
          <p:cNvPr id="3081" name="Picture 9" descr="C:\Documents and Settings\PC\Local Settings\Temporary Internet Files\Content.IE5\S0CK9BR1\MC9003187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86710" y="3357562"/>
            <a:ext cx="1005043" cy="14086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jmenuje vaše třídní učitelka?</a:t>
            </a:r>
          </a:p>
          <a:p>
            <a:r>
              <a:rPr lang="cs-CZ" dirty="0" smtClean="0"/>
              <a:t>Jaké máte vztahy k ostatním žákům?</a:t>
            </a:r>
          </a:p>
          <a:p>
            <a:r>
              <a:rPr lang="cs-CZ" dirty="0" smtClean="0"/>
              <a:t>Jste členem nějakého školního kroužku?</a:t>
            </a:r>
          </a:p>
          <a:p>
            <a:r>
              <a:rPr lang="cs-CZ" dirty="0" smtClean="0"/>
              <a:t>Vycházíte dobře se svými učiteli?</a:t>
            </a:r>
          </a:p>
          <a:p>
            <a:r>
              <a:rPr lang="cs-CZ" dirty="0" smtClean="0"/>
              <a:t>Co určuje společenská pravidla ve škole?</a:t>
            </a:r>
          </a:p>
          <a:p>
            <a:r>
              <a:rPr lang="cs-CZ" dirty="0" smtClean="0"/>
              <a:t>Porušili jste někdy školní řád? Pokud ano, jak jste byli potrestáni?</a:t>
            </a:r>
          </a:p>
          <a:p>
            <a:endParaRPr lang="cs-CZ" dirty="0"/>
          </a:p>
        </p:txBody>
      </p:sp>
      <p:pic>
        <p:nvPicPr>
          <p:cNvPr id="4101" name="Picture 5" descr="C:\Documents and Settings\PC\Local Settings\Temporary Internet Files\Content.IE5\2CP45IS0\MP9001753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5286388"/>
            <a:ext cx="2000264" cy="1326842"/>
          </a:xfrm>
          <a:prstGeom prst="rect">
            <a:avLst/>
          </a:prstGeom>
          <a:noFill/>
        </p:spPr>
      </p:pic>
      <p:pic>
        <p:nvPicPr>
          <p:cNvPr id="4102" name="Picture 6" descr="C:\Documents and Settings\PC\Local Settings\Temporary Internet Files\Content.IE5\L4OF8MCO\MP9003995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285728"/>
            <a:ext cx="1076766" cy="1346286"/>
          </a:xfrm>
          <a:prstGeom prst="rect">
            <a:avLst/>
          </a:prstGeom>
          <a:noFill/>
        </p:spPr>
      </p:pic>
      <p:pic>
        <p:nvPicPr>
          <p:cNvPr id="4103" name="Picture 7" descr="C:\Documents and Settings\PC\Local Settings\Temporary Internet Files\Content.IE5\IHHEJU3U\MP9001778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9586" y="2786058"/>
            <a:ext cx="981074" cy="1471610"/>
          </a:xfrm>
          <a:prstGeom prst="rect">
            <a:avLst/>
          </a:prstGeom>
          <a:noFill/>
        </p:spPr>
      </p:pic>
      <p:pic>
        <p:nvPicPr>
          <p:cNvPr id="4104" name="Picture 8" descr="C:\Documents and Settings\PC\Local Settings\Temporary Internet Files\Content.IE5\S0CK9BR1\MP9004006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285728"/>
            <a:ext cx="1000132" cy="1250470"/>
          </a:xfrm>
          <a:prstGeom prst="rect">
            <a:avLst/>
          </a:prstGeom>
          <a:noFill/>
        </p:spPr>
      </p:pic>
      <p:pic>
        <p:nvPicPr>
          <p:cNvPr id="4105" name="Picture 9" descr="C:\Documents and Settings\PC\Local Settings\Temporary Internet Files\Content.IE5\2CP45IS0\MP90017498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8992" y="142852"/>
            <a:ext cx="2257428" cy="15049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287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Lord Brakyn</dc:creator>
  <cp:lastModifiedBy>Dum</cp:lastModifiedBy>
  <cp:revision>13</cp:revision>
  <dcterms:created xsi:type="dcterms:W3CDTF">2013-03-03T13:58:40Z</dcterms:created>
  <dcterms:modified xsi:type="dcterms:W3CDTF">2013-03-20T07:45:11Z</dcterms:modified>
</cp:coreProperties>
</file>