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9" r:id="rId5"/>
    <p:sldId id="267" r:id="rId6"/>
    <p:sldId id="275" r:id="rId7"/>
    <p:sldId id="276" r:id="rId8"/>
    <p:sldId id="265" r:id="rId9"/>
    <p:sldId id="266" r:id="rId10"/>
    <p:sldId id="268" r:id="rId11"/>
    <p:sldId id="270" r:id="rId12"/>
    <p:sldId id="271" r:id="rId13"/>
    <p:sldId id="272" r:id="rId14"/>
    <p:sldId id="277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VY_32_INOVACE_14/13_POŠTA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Pošta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</dgm:pt>
    <dgm:pt modelId="{83C80DB6-ACA7-4718-907F-3F96354D07D3}" type="sibTrans" cxnId="{72772DD1-6276-406A-BFD2-ED55886A28C5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VY_32_INOVACE_14/13_POŠTA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Pošta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7/%C4%8CESK%C3%81_PO%C5%A0TA_1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travelling_post_office_Liberec_1994.jpg" TargetMode="External"/><Relationship Id="rId2" Type="http://schemas.openxmlformats.org/officeDocument/2006/relationships/hyperlink" Target="http://cs.wikipedia.org/wiki/Soubor:Postovni_schrank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21256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smtClean="0"/>
              <a:t>vzniku </a:t>
            </a:r>
            <a:r>
              <a:rPr lang="cs-CZ" smtClean="0"/>
              <a:t>leden</a:t>
            </a:r>
            <a:r>
              <a:rPr lang="cs-CZ" smtClean="0"/>
              <a:t> </a:t>
            </a:r>
            <a:r>
              <a:rPr lang="cs-CZ" dirty="0" smtClean="0"/>
              <a:t>2013</a:t>
            </a:r>
          </a:p>
          <a:p>
            <a:r>
              <a:rPr lang="cs-CZ" dirty="0" smtClean="0"/>
              <a:t>Doba ověření </a:t>
            </a:r>
            <a:r>
              <a:rPr lang="cs-CZ" dirty="0" smtClean="0"/>
              <a:t>22.1.2013</a:t>
            </a:r>
            <a:endParaRPr lang="cs-CZ" dirty="0" smtClean="0"/>
          </a:p>
          <a:p>
            <a:r>
              <a:rPr lang="cs-CZ" dirty="0" smtClean="0"/>
              <a:t>Učitel žákům vysvětlí  základní poštovní pojmy, seznámí je s tím co je možné na  poště vyřídit 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6.ročníku.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027238" y="3429000"/>
            <a:ext cx="7116762" cy="1470025"/>
          </a:xfrm>
        </p:spPr>
        <p:txBody>
          <a:bodyPr/>
          <a:lstStyle/>
          <a:p>
            <a:r>
              <a:rPr lang="cs-CZ" sz="8800" dirty="0" smtClean="0"/>
              <a:t>POŠTA</a:t>
            </a:r>
            <a:endParaRPr lang="cs-CZ" dirty="0"/>
          </a:p>
        </p:txBody>
      </p:sp>
      <p:pic>
        <p:nvPicPr>
          <p:cNvPr id="1026" name="Picture 2" descr="Soubor:ČESKÁ POŠT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858"/>
            <a:ext cx="9144000" cy="685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76872"/>
            <a:ext cx="7125112" cy="4051437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Obyčejné dopisy nebo pohlednice opatřené známkou stačí vhodit do poštovní schránky. Známka stojí 10Kč.</a:t>
            </a:r>
          </a:p>
          <a:p>
            <a:r>
              <a:rPr lang="cs-CZ" sz="2400" dirty="0" smtClean="0"/>
              <a:t>Ty dopisy, které se do schránky nevejdou a balíky se posílají z poštovní přepážky na poště. Cena se určuje podle hmotnosti, rozměrech, tvaru zásilky a rychlosti jejího doručení.</a:t>
            </a:r>
          </a:p>
          <a:p>
            <a:r>
              <a:rPr lang="cs-CZ" sz="2400" dirty="0" smtClean="0"/>
              <a:t>Na dopis či balík musíme napsat dvě adresy- adresáta a odesílatele.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05773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</a:t>
            </a:r>
            <a:r>
              <a:rPr lang="cs-CZ" b="1" dirty="0" smtClean="0"/>
              <a:t>ákladní poštovní pojmy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/>
              <a:t>odesílatel</a:t>
            </a:r>
            <a:r>
              <a:rPr lang="cs-CZ" sz="2400" dirty="0" smtClean="0"/>
              <a:t>: Ten, kdo odesílá poštovní zásilku, dopis, balík.</a:t>
            </a:r>
          </a:p>
          <a:p>
            <a:r>
              <a:rPr lang="cs-CZ" sz="2400" b="1" dirty="0" smtClean="0"/>
              <a:t>příjemce</a:t>
            </a:r>
            <a:r>
              <a:rPr lang="cs-CZ" sz="2400" dirty="0" smtClean="0"/>
              <a:t>: Ten komu je poštovní zásilka, dopis, balík určen</a:t>
            </a:r>
          </a:p>
          <a:p>
            <a:r>
              <a:rPr lang="cs-CZ" sz="2400" b="1" dirty="0" smtClean="0"/>
              <a:t>podací lístek</a:t>
            </a:r>
            <a:r>
              <a:rPr lang="cs-CZ" sz="2400" dirty="0" smtClean="0"/>
              <a:t>: Lístek, který je nutno vyplnit, pokud posíláme dopis nebo balík doporučeně.</a:t>
            </a:r>
          </a:p>
          <a:p>
            <a:r>
              <a:rPr lang="cs-CZ" sz="2400" b="1" dirty="0" smtClean="0"/>
              <a:t>expres dopis nebo balík : </a:t>
            </a:r>
            <a:r>
              <a:rPr lang="cs-CZ" sz="2400" dirty="0" smtClean="0"/>
              <a:t>garance dodání zásilky nejpozději následující den od odeslání.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714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Podací lístek</a:t>
            </a:r>
            <a:endParaRPr lang="cs-CZ" dirty="0"/>
          </a:p>
        </p:txBody>
      </p:sp>
      <p:pic>
        <p:nvPicPr>
          <p:cNvPr id="1026" name="Picture 2" descr="C:\Users\filipkova\Desktop\P102064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052736"/>
            <a:ext cx="5125169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4425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Poštovní poukázka typu A – na poslání peněz</a:t>
            </a:r>
            <a:endParaRPr lang="cs-CZ" dirty="0"/>
          </a:p>
        </p:txBody>
      </p:sp>
      <p:pic>
        <p:nvPicPr>
          <p:cNvPr id="2050" name="Picture 2" descr="C:\Users\filipkova\Desktop\foto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11347"/>
            <a:ext cx="8928991" cy="474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24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Služby pošty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zasílání pohledů, dopisů, balíků</a:t>
            </a:r>
          </a:p>
          <a:p>
            <a:r>
              <a:rPr lang="cs-CZ" sz="2800" dirty="0" smtClean="0"/>
              <a:t>vedení peněžních účtů</a:t>
            </a:r>
          </a:p>
          <a:p>
            <a:r>
              <a:rPr lang="cs-CZ" sz="2800" dirty="0" smtClean="0"/>
              <a:t>výroba a prodej známek</a:t>
            </a:r>
          </a:p>
          <a:p>
            <a:r>
              <a:rPr lang="cs-CZ" sz="2800" dirty="0" smtClean="0"/>
              <a:t>vyplácení důchodů</a:t>
            </a:r>
          </a:p>
          <a:p>
            <a:r>
              <a:rPr lang="cs-CZ" sz="2800" dirty="0" smtClean="0"/>
              <a:t>posílání </a:t>
            </a:r>
            <a:r>
              <a:rPr lang="cs-CZ" sz="2800" dirty="0" err="1" smtClean="0"/>
              <a:t>pěněz</a:t>
            </a:r>
            <a:r>
              <a:rPr lang="cs-CZ" sz="2800" dirty="0" smtClean="0"/>
              <a:t> pomocí poštovní poukázky</a:t>
            </a:r>
          </a:p>
          <a:p>
            <a:r>
              <a:rPr lang="cs-CZ" sz="2800" dirty="0" smtClean="0"/>
              <a:t>úřední ověřování podpisů</a:t>
            </a:r>
          </a:p>
          <a:p>
            <a:r>
              <a:rPr lang="cs-CZ" sz="2800" dirty="0" smtClean="0"/>
              <a:t>prodej kolků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130436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311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689" y="332656"/>
            <a:ext cx="9191373" cy="619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624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997" y="404664"/>
            <a:ext cx="9269996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775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Vypiš co všechno lze na poště vyřídit:</a:t>
            </a:r>
          </a:p>
          <a:p>
            <a:r>
              <a:rPr lang="cs-CZ" dirty="0" smtClean="0"/>
              <a:t>_________________________________________</a:t>
            </a:r>
          </a:p>
          <a:p>
            <a:r>
              <a:rPr lang="cs-CZ" dirty="0" smtClean="0"/>
              <a:t>_________________________________________</a:t>
            </a:r>
          </a:p>
          <a:p>
            <a:r>
              <a:rPr lang="cs-CZ" dirty="0" smtClean="0"/>
              <a:t>_________________________________________</a:t>
            </a:r>
          </a:p>
          <a:p>
            <a:r>
              <a:rPr lang="cs-CZ" dirty="0" smtClean="0"/>
              <a:t>_________________________________________</a:t>
            </a:r>
          </a:p>
          <a:p>
            <a:r>
              <a:rPr lang="cs-CZ" dirty="0" smtClean="0"/>
              <a:t>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33041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-31010"/>
            <a:ext cx="7125112" cy="4051437"/>
          </a:xfrm>
        </p:spPr>
        <p:txBody>
          <a:bodyPr/>
          <a:lstStyle/>
          <a:p>
            <a:r>
              <a:rPr lang="cs-CZ" dirty="0" smtClean="0"/>
              <a:t>2. Napiš sebe jako odesílatele na podací lístek k balíku.</a:t>
            </a:r>
          </a:p>
          <a:p>
            <a:r>
              <a:rPr lang="cs-CZ" dirty="0" smtClean="0"/>
              <a:t>3. Napiš sebe jako adresáta.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03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filipkova\Desktop\P1020641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7610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535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2013-02-23].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cs.wikipedia.org/wiki/Soubor:Postovni_schranky.jpg</a:t>
            </a:r>
            <a:endParaRPr lang="cs-CZ" dirty="0" smtClean="0"/>
          </a:p>
          <a:p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2013-02-23].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cs.wikipedia.org/wiki/Soubor:Czech_travelling_post_office_Liberec_1994.jpg</a:t>
            </a:r>
            <a:endParaRPr lang="cs-CZ" dirty="0" smtClean="0"/>
          </a:p>
          <a:p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http://cs.wikipedia.org/wiki/Soubor:%C4%8CESK%C3%81_PO%C5%A0TA_1.JPG</a:t>
            </a:r>
          </a:p>
          <a:p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2013-03-10]. </a:t>
            </a:r>
            <a:r>
              <a:rPr lang="en-US" dirty="0" err="1"/>
              <a:t>Dostupné</a:t>
            </a:r>
            <a:r>
              <a:rPr lang="en-US" dirty="0"/>
              <a:t> z: http://cs.wikipedia.org/wiki/Soubor:%</a:t>
            </a:r>
            <a:r>
              <a:rPr lang="en-US" dirty="0" smtClean="0"/>
              <a:t>C5%A0koda105_120Po%C5%A1ta.jpg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foto: archiv autora</a:t>
            </a:r>
          </a:p>
          <a:p>
            <a:r>
              <a:rPr lang="cs-CZ">
                <a:hlinkClick r:id="rId4"/>
              </a:rPr>
              <a:t>www.office.microsoft.com</a:t>
            </a:r>
            <a:endParaRPr lang="cs-CZ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8822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717</TotalTime>
  <Words>402</Words>
  <Application>Microsoft Office PowerPoint</Application>
  <PresentationFormat>Předvádění na obrazovce (4:3)</PresentationFormat>
  <Paragraphs>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Prezentace aplikace PowerPoint</vt:lpstr>
      <vt:lpstr>Anotace</vt:lpstr>
      <vt:lpstr>POŠTA</vt:lpstr>
      <vt:lpstr>Pošta</vt:lpstr>
      <vt:lpstr>Základní poštovní pojmy</vt:lpstr>
      <vt:lpstr>Podací lístek</vt:lpstr>
      <vt:lpstr>Poštovní poukázka typu A – na poslání peněz</vt:lpstr>
      <vt:lpstr>Služby pošty</vt:lpstr>
      <vt:lpstr>Prezentace aplikace PowerPoint</vt:lpstr>
      <vt:lpstr>Prezentace aplikace PowerPoint</vt:lpstr>
      <vt:lpstr>Prezentace aplikace PowerPoint</vt:lpstr>
      <vt:lpstr>Úkoly:</vt:lpstr>
      <vt:lpstr>Úkoly: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filipkova</cp:lastModifiedBy>
  <cp:revision>106</cp:revision>
  <dcterms:created xsi:type="dcterms:W3CDTF">2011-08-21T15:31:45Z</dcterms:created>
  <dcterms:modified xsi:type="dcterms:W3CDTF">2013-03-19T10:38:17Z</dcterms:modified>
</cp:coreProperties>
</file>