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9" r:id="rId4"/>
    <p:sldId id="257" r:id="rId5"/>
    <p:sldId id="258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FF658EB-7F1A-4E41-BD61-DFD51D4AAC9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1F9F283-0655-4CC2-8EBA-0637D09F4D1D}" type="datetimeFigureOut">
              <a:rPr lang="cs-CZ" smtClean="0"/>
              <a:t>19.3.2013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64" y="482393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827787" y="794232"/>
            <a:ext cx="3171061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13 úvod do chemie - opakování</a:t>
            </a: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VY_32_INOVACE_13</a:t>
            </a: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431863" y="2880832"/>
            <a:ext cx="8280275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H2- 13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/>
              <a:t>Materiál</a:t>
            </a:r>
            <a:r>
              <a:rPr lang="en-US" sz="1200" dirty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k </a:t>
            </a:r>
            <a:r>
              <a:rPr lang="cs-CZ" sz="1200" dirty="0" smtClean="0"/>
              <a:t>opakování  úvodních kapitol učiva anorganické chemie pomocí interaktivní</a:t>
            </a:r>
          </a:p>
          <a:p>
            <a:r>
              <a:rPr lang="cs-CZ" sz="1200" dirty="0"/>
              <a:t>	</a:t>
            </a:r>
            <a:r>
              <a:rPr lang="cs-CZ" sz="1200" dirty="0" smtClean="0"/>
              <a:t>	tabule</a:t>
            </a:r>
            <a:r>
              <a:rPr lang="en-US" sz="1200" dirty="0" smtClean="0"/>
              <a:t>,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součástí materiálu jsou animace.</a:t>
            </a:r>
          </a:p>
        </p:txBody>
      </p:sp>
    </p:spTree>
    <p:extLst>
      <p:ext uri="{BB962C8B-B14F-4D97-AF65-F5344CB8AC3E}">
        <p14:creationId xmlns:p14="http://schemas.microsoft.com/office/powerpoint/2010/main" val="146384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05\AppData\Local\Microsoft\Windows\Temporary Internet Files\Content.IE5\XN5BQTZH\MP9004003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40" y="2039683"/>
            <a:ext cx="7197290" cy="4796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0"/>
            <a:ext cx="7543800" cy="2593975"/>
          </a:xfrm>
        </p:spPr>
        <p:txBody>
          <a:bodyPr/>
          <a:lstStyle/>
          <a:p>
            <a:r>
              <a:rPr lang="cs-CZ" dirty="0" smtClean="0"/>
              <a:t>Úvod do chemie 8.třída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2039683"/>
            <a:ext cx="6461760" cy="10668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Opakování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38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2802" y="1196752"/>
            <a:ext cx="7579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Co je chemie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? ( vyberte správnou odpověď)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060848"/>
            <a:ext cx="5910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přírodní věda, která zkoumá a vysvětluje vznik a vývoj života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852936"/>
            <a:ext cx="6995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přírodní věda, která zkoumá složení a vlastnosti látek a jejich přeměny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717032"/>
            <a:ext cx="4979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přírodní věda, která objasňuje fyzikální děje a jevy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468470"/>
            <a:ext cx="7565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přírodní věda, která se zabývá chorobami, jejich příčinami, prevencí a léčením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4574987"/>
            <a:ext cx="7416824" cy="4634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3622958"/>
            <a:ext cx="7128792" cy="4634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7584" y="2060848"/>
            <a:ext cx="7128792" cy="4634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9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340768"/>
            <a:ext cx="5807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Která vědy nepatří mezi přírodní vědy?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636912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CHEMIE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3645024"/>
            <a:ext cx="1080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BIOLOGIE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8531" y="4293096"/>
            <a:ext cx="1530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ARCHEOLOGIE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70415" y="5917396"/>
            <a:ext cx="1477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ASTRONOMIE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821578"/>
            <a:ext cx="1456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MATEMATIKA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34856" y="2281564"/>
            <a:ext cx="1271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GEOGRAFIE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5517232"/>
            <a:ext cx="819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FYZIKA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80218" y="5083551"/>
            <a:ext cx="1157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MEDICÍNA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68365" y="4108430"/>
            <a:ext cx="122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EKONOMIE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076425" y="2650896"/>
            <a:ext cx="1791940" cy="585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48176" y="2528900"/>
            <a:ext cx="1791940" cy="585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688278" y="3537012"/>
            <a:ext cx="1791940" cy="585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792308" y="2240777"/>
            <a:ext cx="1791940" cy="585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99592" y="5409220"/>
            <a:ext cx="1791940" cy="585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513269" y="5870105"/>
            <a:ext cx="1791940" cy="585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116190" y="4896260"/>
            <a:ext cx="1791940" cy="5853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810154" y="418054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5929722" y="405078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72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4" grpId="0" animBg="1"/>
      <p:bldP spid="16" grpId="0" animBg="1"/>
      <p:bldP spid="17" grpId="0" animBg="1"/>
      <p:bldP spid="19" grpId="0" animBg="1"/>
      <p:bldP spid="20" grpId="0" animBg="1"/>
      <p:bldP spid="18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61564"/>
            <a:ext cx="80888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Které z uvedených látek jsou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kapalné,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pevné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a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plynné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3270261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59929" y="4016205"/>
            <a:ext cx="845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DŘEVO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68093" y="4182784"/>
            <a:ext cx="1319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ZEMNÍ PLYN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2060848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CUKR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5589240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OLEJ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80411" y="346965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9952" y="6093296"/>
            <a:ext cx="606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8813" y="2605554"/>
            <a:ext cx="796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5157192"/>
            <a:ext cx="762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ZLATO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4837802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BENZÍN</a:t>
            </a:r>
            <a:endParaRPr lang="cs-CZ" dirty="0"/>
          </a:p>
        </p:txBody>
      </p:sp>
      <p:pic>
        <p:nvPicPr>
          <p:cNvPr id="2050" name="Picture 2" descr="C:\Users\005\AppData\Local\Microsoft\Windows\Temporary Internet Files\Content.IE5\3DNWECD2\MP9004095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450" y="4214701"/>
            <a:ext cx="1749951" cy="262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366517" y="2245514"/>
            <a:ext cx="677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PÁRA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65968" y="2420888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89602" y="482709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70860" y="3465155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65082" y="558924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47427" y="208190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55363" y="609329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92159" y="327026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55901" y="4030035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511165" y="5163451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30864" y="2235292"/>
            <a:ext cx="65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PLYN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258254" y="2660518"/>
            <a:ext cx="6581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PLYN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18362" y="4182784"/>
            <a:ext cx="65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PLYN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539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/>
      <p:bldP spid="19" grpId="0"/>
      <p:bldP spid="20" grpId="0"/>
      <p:bldP spid="16" grpId="0"/>
      <p:bldP spid="22" grpId="0"/>
      <p:bldP spid="23" grpId="0"/>
      <p:bldP spid="24" grpId="0"/>
      <p:bldP spid="25" grpId="0"/>
      <p:bldP spid="21" grpId="0"/>
      <p:bldP spid="26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96752"/>
            <a:ext cx="50547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Co znamenají výstražné symboly?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http://t1.gstatic.com/images?q=tbn:ANd9GcQ51FG1vx5b9e5_zbaa5q746b08QfTWBy_NE7dxXg03FtMbeZ7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2143125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envigroup.cz/data/photobank/fotobanka/pruvodce/symboly/t/extra/2008-08-27-08-53-07-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182" y="2132856"/>
            <a:ext cx="2133601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envigroup.cz/data/photobank/fotobanka/pruvodce/symboly/n/extra/2008-08-27-08-53-06-41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56569"/>
            <a:ext cx="21336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0681" y="6124170"/>
            <a:ext cx="1711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HOŘLAVÁ LÁTKA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65859" y="5493865"/>
            <a:ext cx="1756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JEDOVATÁ LÁTKA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94448" y="4725144"/>
            <a:ext cx="4413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LÁTKA NEBEZPEČNÁ PRO ŽIVOTNÍ PROSTŘEDÍ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4554" y="5309199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DRÁŽDIVÁ LÁTKA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37603" y="5136360"/>
            <a:ext cx="1482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ŽÍRAVÁ LÁTKA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7295" y="6165357"/>
            <a:ext cx="1719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VÝBUŠNÁ LÁTKA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6407516" y="4290169"/>
            <a:ext cx="396732" cy="4349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0"/>
          </p:cNvCxnSpPr>
          <p:nvPr/>
        </p:nvCxnSpPr>
        <p:spPr>
          <a:xfrm flipV="1">
            <a:off x="4344273" y="4290169"/>
            <a:ext cx="0" cy="12036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1668690" y="4290169"/>
            <a:ext cx="797963" cy="17311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232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6318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Označte děje chemické (CH) a fyzikální (F):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276872"/>
            <a:ext cx="3308983" cy="40626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ředění octa....................      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tání sněhu ....................       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kysání mléka .................      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vypařování vody............      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hoření uhlí ....................      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fotosyntéza ...................      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mletí obilí .....................      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sušení ovoce .................    </a:t>
            </a: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kažení masa ..................      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zahřívání cukru .............      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mletí pepře ...................    </a:t>
            </a:r>
          </a:p>
          <a:p>
            <a:pPr marL="285750" indent="-285750">
              <a:buFontTx/>
              <a:buChar char="-"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5901" y="2308230"/>
            <a:ext cx="481222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F</a:t>
            </a:r>
          </a:p>
          <a:p>
            <a:r>
              <a:rPr lang="cs-CZ" sz="2000" dirty="0" smtClean="0"/>
              <a:t>F</a:t>
            </a:r>
          </a:p>
          <a:p>
            <a:r>
              <a:rPr lang="cs-CZ" sz="2000" dirty="0" smtClean="0"/>
              <a:t>CH</a:t>
            </a:r>
          </a:p>
          <a:p>
            <a:r>
              <a:rPr lang="cs-CZ" sz="2000" dirty="0" smtClean="0"/>
              <a:t>F</a:t>
            </a:r>
          </a:p>
          <a:p>
            <a:r>
              <a:rPr lang="cs-CZ" sz="2000" dirty="0" smtClean="0"/>
              <a:t>CH</a:t>
            </a:r>
          </a:p>
          <a:p>
            <a:r>
              <a:rPr lang="cs-CZ" sz="2000" dirty="0" smtClean="0"/>
              <a:t>CH</a:t>
            </a:r>
          </a:p>
          <a:p>
            <a:r>
              <a:rPr lang="cs-CZ" sz="2000" dirty="0" smtClean="0"/>
              <a:t>F</a:t>
            </a:r>
          </a:p>
          <a:p>
            <a:r>
              <a:rPr lang="cs-CZ" sz="2000" dirty="0" smtClean="0"/>
              <a:t>F</a:t>
            </a:r>
          </a:p>
          <a:p>
            <a:r>
              <a:rPr lang="cs-CZ" sz="2000" dirty="0" smtClean="0"/>
              <a:t>CH</a:t>
            </a:r>
          </a:p>
          <a:p>
            <a:r>
              <a:rPr lang="cs-CZ" sz="2000" dirty="0" smtClean="0"/>
              <a:t>CH</a:t>
            </a:r>
          </a:p>
          <a:p>
            <a:r>
              <a:rPr lang="cs-CZ" sz="2000" dirty="0"/>
              <a:t>F</a:t>
            </a:r>
          </a:p>
        </p:txBody>
      </p:sp>
      <p:pic>
        <p:nvPicPr>
          <p:cNvPr id="4100" name="Picture 4" descr="C:\Users\005\AppData\Local\Microsoft\Windows\Temporary Internet Files\Content.IE5\FUKU90A5\MP900402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02797"/>
            <a:ext cx="3371925" cy="333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645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7017" y="476672"/>
            <a:ext cx="4996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Pojmenujte laboratorní vybavení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5126" name="Picture 6" descr="C:\Users\005\AppData\Local\Microsoft\Windows\Temporary Internet Files\Content.IE5\NNAJTA5R\MP9003905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47" y="1628800"/>
            <a:ext cx="2044130" cy="204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05\AppData\Local\Microsoft\Windows\Temporary Internet Files\Content.IE5\ERBISCP1\MP9001826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96952"/>
            <a:ext cx="1660645" cy="251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005\AppData\Local\Microsoft\Windows\Temporary Internet Files\Content.IE5\NNAJTA5R\MP9003995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112416"/>
            <a:ext cx="249872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005\AppData\Local\Microsoft\Windows\Temporary Internet Files\Content.IE5\3DNWECD2\MP90018279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67435"/>
            <a:ext cx="2898018" cy="193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73596" y="3801690"/>
            <a:ext cx="101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KÁDINKY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6268670"/>
            <a:ext cx="44230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TITRAČNÍ BAŇKA (BAŇKA S PLOCHÝM DNEM)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31413" y="5322867"/>
            <a:ext cx="187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KUŽELOVÁ BAŇKA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5876865"/>
            <a:ext cx="1240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ZKUMAVKY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5771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214052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Doplňte věty:</a:t>
            </a:r>
          </a:p>
          <a:p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311" y="2294875"/>
            <a:ext cx="6534930" cy="37240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Předměty, které nás obklopují jsou </a:t>
            </a:r>
          </a:p>
          <a:p>
            <a:endParaRPr lang="cs-CZ" sz="2000" dirty="0"/>
          </a:p>
          <a:p>
            <a:r>
              <a:rPr lang="cs-CZ" sz="2000" dirty="0" smtClean="0"/>
              <a:t>Tělesa jsou složena z</a:t>
            </a:r>
          </a:p>
          <a:p>
            <a:endParaRPr lang="cs-CZ" sz="2000" dirty="0"/>
          </a:p>
          <a:p>
            <a:r>
              <a:rPr lang="cs-CZ" sz="2000" dirty="0" smtClean="0"/>
              <a:t>Předchůdkyně chemie je </a:t>
            </a:r>
          </a:p>
          <a:p>
            <a:endParaRPr lang="cs-CZ" sz="2000" dirty="0"/>
          </a:p>
          <a:p>
            <a:r>
              <a:rPr lang="cs-CZ" sz="2000" dirty="0" smtClean="0"/>
              <a:t>Chemický děj, při kterém se uvolňuje teplo a světlo se nazývá</a:t>
            </a:r>
          </a:p>
          <a:p>
            <a:endParaRPr lang="cs-CZ" sz="2000" dirty="0"/>
          </a:p>
          <a:p>
            <a:r>
              <a:rPr lang="cs-CZ" sz="2000" dirty="0" smtClean="0"/>
              <a:t>Látky, které mohou snadno explodovat se nazývají</a:t>
            </a:r>
            <a:endParaRPr lang="cs-CZ" dirty="0" smtClean="0"/>
          </a:p>
          <a:p>
            <a:endParaRPr lang="cs-CZ" dirty="0"/>
          </a:p>
          <a:p>
            <a:r>
              <a:rPr lang="cs-CZ" sz="2000" dirty="0" smtClean="0"/>
              <a:t>Při polití pokožky kyselinou je nutné postižené místo</a:t>
            </a:r>
            <a:endParaRPr lang="cs-CZ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5" y="2294875"/>
            <a:ext cx="8086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tělesa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84789" y="2852936"/>
            <a:ext cx="6941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látek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5304" y="3508652"/>
            <a:ext cx="1137043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alchymie</a:t>
            </a:r>
            <a:endParaRPr lang="cs-CZ" sz="2000" dirty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33815" y="4095367"/>
            <a:ext cx="8625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hoření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4725144"/>
            <a:ext cx="1226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výbušniny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01183" y="5301208"/>
            <a:ext cx="16652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omývat vodou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3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620688"/>
            <a:ext cx="3744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Obrázky  : galerie Microsoft </a:t>
            </a:r>
            <a:r>
              <a:rPr lang="cs-CZ" dirty="0"/>
              <a:t>Office</a:t>
            </a:r>
          </a:p>
        </p:txBody>
      </p:sp>
    </p:spTree>
    <p:extLst>
      <p:ext uri="{BB962C8B-B14F-4D97-AF65-F5344CB8AC3E}">
        <p14:creationId xmlns:p14="http://schemas.microsoft.com/office/powerpoint/2010/main" val="154788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183</TotalTime>
  <Words>271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Prezentace aplikace PowerPoint</vt:lpstr>
      <vt:lpstr>Úvod do chemie 8.třída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chemie 8.třída</dc:title>
  <dc:creator>005</dc:creator>
  <cp:lastModifiedBy>005</cp:lastModifiedBy>
  <cp:revision>20</cp:revision>
  <dcterms:created xsi:type="dcterms:W3CDTF">2012-09-10T16:06:17Z</dcterms:created>
  <dcterms:modified xsi:type="dcterms:W3CDTF">2013-03-19T18:52:47Z</dcterms:modified>
</cp:coreProperties>
</file>