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7" r:id="rId2"/>
    <p:sldId id="258" r:id="rId3"/>
    <p:sldId id="256" r:id="rId4"/>
    <p:sldId id="259" r:id="rId5"/>
  </p:sldIdLst>
  <p:sldSz cx="9144000" cy="6858000" type="screen4x3"/>
  <p:notesSz cx="6858000" cy="9144000"/>
  <p:custShowLst>
    <p:custShow name="Vlastní prezentace 1" id="0">
      <p:sldLst/>
    </p:custShow>
    <p:custShow name="Kopírovat  z Vlastní prezentace 1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447ECD-EAF5-4E1E-98A6-269DC963B6D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524205-70BA-4C5C-A5A9-D4F5EF0C2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068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5175612-85DB-4726-8859-DEE8B379C1A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721519" y="2132856"/>
            <a:ext cx="7772400" cy="1470025"/>
          </a:xfrm>
        </p:spPr>
        <p:txBody>
          <a:bodyPr/>
          <a:lstStyle/>
          <a:p>
            <a:r>
              <a:rPr lang="cs-CZ" sz="3200" b="1" smtClean="0">
                <a:solidFill>
                  <a:schemeClr val="tx1"/>
                </a:solidFill>
              </a:rPr>
              <a:t>VY_32_INOVACE_36_JÍDLO </a:t>
            </a:r>
            <a:r>
              <a:rPr lang="cs-CZ" sz="3200" b="1" dirty="0" smtClean="0">
                <a:solidFill>
                  <a:schemeClr val="tx1"/>
                </a:solidFill>
              </a:rPr>
              <a:t>– FOOD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6122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2768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Procvičení slovní zásoby – jídlo – přiřaď, napiš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476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755576" y="548680"/>
            <a:ext cx="6912768" cy="864096"/>
          </a:xfrm>
        </p:spPr>
        <p:txBody>
          <a:bodyPr/>
          <a:lstStyle/>
          <a:p>
            <a:r>
              <a:rPr lang="cs-CZ" dirty="0" err="1" smtClean="0"/>
              <a:t>Match</a:t>
            </a:r>
            <a:r>
              <a:rPr lang="cs-CZ" dirty="0" smtClean="0"/>
              <a:t>!!!</a:t>
            </a:r>
            <a:r>
              <a:rPr lang="cs-CZ" dirty="0" err="1" smtClean="0"/>
              <a:t>Write</a:t>
            </a:r>
            <a:r>
              <a:rPr lang="cs-CZ" dirty="0" smtClean="0"/>
              <a:t>!!!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3"/>
          </p:nvPr>
        </p:nvSpPr>
        <p:spPr>
          <a:xfrm>
            <a:off x="899592" y="1484784"/>
            <a:ext cx="3529584" cy="4643960"/>
          </a:xfrm>
        </p:spPr>
        <p:txBody>
          <a:bodyPr>
            <a:noAutofit/>
          </a:bodyPr>
          <a:lstStyle/>
          <a:p>
            <a:r>
              <a:rPr lang="cs-CZ" sz="2800" dirty="0" err="1" smtClean="0"/>
              <a:t>sandwich</a:t>
            </a:r>
            <a:endParaRPr lang="cs-CZ" sz="2800" dirty="0" smtClean="0"/>
          </a:p>
          <a:p>
            <a:r>
              <a:rPr lang="cs-CZ" sz="2800" dirty="0" err="1" smtClean="0"/>
              <a:t>cake</a:t>
            </a:r>
            <a:endParaRPr lang="cs-CZ" sz="2800" dirty="0" smtClean="0"/>
          </a:p>
          <a:p>
            <a:r>
              <a:rPr lang="cs-CZ" sz="2800" dirty="0" err="1" smtClean="0"/>
              <a:t>orange</a:t>
            </a:r>
            <a:r>
              <a:rPr lang="cs-CZ" sz="2800" dirty="0" smtClean="0"/>
              <a:t> </a:t>
            </a:r>
            <a:r>
              <a:rPr lang="cs-CZ" sz="2800" dirty="0" err="1" smtClean="0"/>
              <a:t>juice</a:t>
            </a:r>
            <a:endParaRPr lang="cs-CZ" sz="2800" dirty="0" smtClean="0"/>
          </a:p>
          <a:p>
            <a:r>
              <a:rPr lang="cs-CZ" sz="2800" dirty="0" err="1" smtClean="0"/>
              <a:t>apple</a:t>
            </a:r>
            <a:endParaRPr lang="cs-CZ" sz="2800" dirty="0" smtClean="0"/>
          </a:p>
          <a:p>
            <a:r>
              <a:rPr lang="cs-CZ" sz="2800" dirty="0" err="1" smtClean="0"/>
              <a:t>chicken</a:t>
            </a:r>
            <a:endParaRPr lang="cs-CZ" sz="2800" dirty="0" smtClean="0"/>
          </a:p>
          <a:p>
            <a:r>
              <a:rPr lang="cs-CZ" sz="2800" dirty="0" smtClean="0"/>
              <a:t>cheese</a:t>
            </a:r>
          </a:p>
          <a:p>
            <a:r>
              <a:rPr lang="cs-CZ" sz="2800" dirty="0" err="1" smtClean="0"/>
              <a:t>chips</a:t>
            </a:r>
            <a:endParaRPr lang="cs-CZ" sz="2800" dirty="0" smtClean="0"/>
          </a:p>
          <a:p>
            <a:r>
              <a:rPr lang="cs-CZ" sz="2800" dirty="0" err="1" smtClean="0"/>
              <a:t>banana</a:t>
            </a:r>
            <a:endParaRPr lang="cs-CZ" sz="2800" dirty="0" smtClean="0"/>
          </a:p>
          <a:p>
            <a:r>
              <a:rPr lang="cs-CZ" sz="2800" dirty="0" err="1" smtClean="0"/>
              <a:t>eggs</a:t>
            </a:r>
            <a:endParaRPr lang="cs-CZ" sz="2800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4"/>
          </p:nvPr>
        </p:nvSpPr>
        <p:spPr>
          <a:xfrm>
            <a:off x="4644008" y="1556792"/>
            <a:ext cx="3311224" cy="4393663"/>
          </a:xfrm>
        </p:spPr>
        <p:txBody>
          <a:bodyPr>
            <a:normAutofit fontScale="62500" lnSpcReduction="20000"/>
          </a:bodyPr>
          <a:lstStyle/>
          <a:p>
            <a:r>
              <a:rPr lang="cs-CZ" sz="4500" dirty="0" smtClean="0"/>
              <a:t>jablko</a:t>
            </a:r>
          </a:p>
          <a:p>
            <a:r>
              <a:rPr lang="cs-CZ" sz="4500" dirty="0" smtClean="0"/>
              <a:t>sendvič</a:t>
            </a:r>
          </a:p>
          <a:p>
            <a:r>
              <a:rPr lang="cs-CZ" sz="4500" dirty="0" smtClean="0"/>
              <a:t>kuře</a:t>
            </a:r>
          </a:p>
          <a:p>
            <a:r>
              <a:rPr lang="cs-CZ" sz="4500" dirty="0" smtClean="0"/>
              <a:t>sýr</a:t>
            </a:r>
          </a:p>
          <a:p>
            <a:r>
              <a:rPr lang="cs-CZ" sz="4500" dirty="0" smtClean="0"/>
              <a:t>banán</a:t>
            </a:r>
          </a:p>
          <a:p>
            <a:r>
              <a:rPr lang="cs-CZ" sz="4500" dirty="0" smtClean="0"/>
              <a:t>vejce</a:t>
            </a:r>
          </a:p>
          <a:p>
            <a:r>
              <a:rPr lang="cs-CZ" sz="4500" dirty="0" smtClean="0"/>
              <a:t>koláč</a:t>
            </a:r>
          </a:p>
          <a:p>
            <a:r>
              <a:rPr lang="cs-CZ" sz="4500" dirty="0" smtClean="0"/>
              <a:t>pomerančový džus</a:t>
            </a:r>
          </a:p>
          <a:p>
            <a:r>
              <a:rPr lang="cs-CZ" sz="4500" dirty="0" smtClean="0"/>
              <a:t>hranolky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996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899592" y="404664"/>
            <a:ext cx="7024744" cy="1143000"/>
          </a:xfrm>
        </p:spPr>
        <p:txBody>
          <a:bodyPr/>
          <a:lstStyle/>
          <a:p>
            <a:r>
              <a:rPr lang="cs-CZ" dirty="0" err="1" smtClean="0"/>
              <a:t>Match</a:t>
            </a:r>
            <a:r>
              <a:rPr lang="cs-CZ" dirty="0" smtClean="0"/>
              <a:t>!!!</a:t>
            </a:r>
            <a:r>
              <a:rPr lang="cs-CZ" dirty="0" err="1" smtClean="0"/>
              <a:t>Write</a:t>
            </a:r>
            <a:r>
              <a:rPr lang="cs-CZ" dirty="0" smtClean="0"/>
              <a:t>!!!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3"/>
          </p:nvPr>
        </p:nvSpPr>
        <p:spPr>
          <a:xfrm>
            <a:off x="1042416" y="1556792"/>
            <a:ext cx="3385568" cy="4249648"/>
          </a:xfrm>
        </p:spPr>
        <p:txBody>
          <a:bodyPr>
            <a:noAutofit/>
          </a:bodyPr>
          <a:lstStyle/>
          <a:p>
            <a:r>
              <a:rPr lang="cs-CZ" sz="2800" dirty="0" err="1" smtClean="0"/>
              <a:t>sandwich</a:t>
            </a:r>
            <a:endParaRPr lang="cs-CZ" sz="2800" dirty="0" smtClean="0"/>
          </a:p>
          <a:p>
            <a:r>
              <a:rPr lang="cs-CZ" sz="2800" dirty="0" err="1" smtClean="0"/>
              <a:t>cake</a:t>
            </a:r>
            <a:endParaRPr lang="cs-CZ" sz="2800" dirty="0" smtClean="0"/>
          </a:p>
          <a:p>
            <a:r>
              <a:rPr lang="cs-CZ" sz="2800" dirty="0" err="1" smtClean="0"/>
              <a:t>orange</a:t>
            </a:r>
            <a:r>
              <a:rPr lang="cs-CZ" sz="2800" dirty="0" smtClean="0"/>
              <a:t> </a:t>
            </a:r>
            <a:r>
              <a:rPr lang="cs-CZ" sz="2800" dirty="0" err="1" smtClean="0"/>
              <a:t>juice</a:t>
            </a:r>
            <a:endParaRPr lang="cs-CZ" sz="2800" dirty="0" smtClean="0"/>
          </a:p>
          <a:p>
            <a:r>
              <a:rPr lang="cs-CZ" sz="2800" dirty="0" err="1" smtClean="0"/>
              <a:t>apple</a:t>
            </a:r>
            <a:endParaRPr lang="cs-CZ" sz="2800" dirty="0" smtClean="0"/>
          </a:p>
          <a:p>
            <a:r>
              <a:rPr lang="cs-CZ" sz="2800" dirty="0" err="1" smtClean="0"/>
              <a:t>chicken</a:t>
            </a:r>
            <a:endParaRPr lang="cs-CZ" sz="2800" dirty="0" smtClean="0"/>
          </a:p>
          <a:p>
            <a:r>
              <a:rPr lang="cs-CZ" sz="2800" dirty="0" smtClean="0"/>
              <a:t>cheese</a:t>
            </a:r>
          </a:p>
          <a:p>
            <a:r>
              <a:rPr lang="cs-CZ" sz="2800" dirty="0" err="1" smtClean="0"/>
              <a:t>chips</a:t>
            </a:r>
            <a:endParaRPr lang="cs-CZ" sz="2800" dirty="0" smtClean="0"/>
          </a:p>
          <a:p>
            <a:r>
              <a:rPr lang="cs-CZ" sz="2800" dirty="0" err="1" smtClean="0"/>
              <a:t>banana</a:t>
            </a:r>
            <a:endParaRPr lang="cs-CZ" sz="2800" dirty="0" smtClean="0"/>
          </a:p>
          <a:p>
            <a:r>
              <a:rPr lang="cs-CZ" sz="2800" dirty="0" err="1" smtClean="0"/>
              <a:t>eggs</a:t>
            </a:r>
            <a:endParaRPr lang="cs-CZ" sz="2800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4"/>
          </p:nvPr>
        </p:nvSpPr>
        <p:spPr>
          <a:xfrm>
            <a:off x="4645152" y="1556792"/>
            <a:ext cx="3311224" cy="4464496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/>
              <a:t>sendvič</a:t>
            </a:r>
          </a:p>
          <a:p>
            <a:r>
              <a:rPr lang="cs-CZ" sz="2800" dirty="0"/>
              <a:t>koláč</a:t>
            </a:r>
          </a:p>
          <a:p>
            <a:r>
              <a:rPr lang="cs-CZ" sz="2800" dirty="0"/>
              <a:t>pomerančový džus</a:t>
            </a:r>
          </a:p>
          <a:p>
            <a:r>
              <a:rPr lang="cs-CZ" sz="2800" dirty="0"/>
              <a:t>jablko</a:t>
            </a:r>
          </a:p>
          <a:p>
            <a:r>
              <a:rPr lang="cs-CZ" sz="2800" dirty="0" smtClean="0"/>
              <a:t>kuře</a:t>
            </a:r>
          </a:p>
          <a:p>
            <a:r>
              <a:rPr lang="cs-CZ" sz="2800" dirty="0" smtClean="0"/>
              <a:t>sýr</a:t>
            </a:r>
          </a:p>
          <a:p>
            <a:r>
              <a:rPr lang="cs-CZ" sz="2800" dirty="0"/>
              <a:t>hranolky</a:t>
            </a:r>
          </a:p>
          <a:p>
            <a:r>
              <a:rPr lang="cs-CZ" sz="2800" dirty="0" smtClean="0"/>
              <a:t>banán</a:t>
            </a:r>
          </a:p>
          <a:p>
            <a:r>
              <a:rPr lang="cs-CZ" sz="2800" dirty="0" smtClean="0"/>
              <a:t>vejce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0177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89</TotalTime>
  <Words>69</Words>
  <Application>Microsoft Office PowerPoint</Application>
  <PresentationFormat>Předvádění na obrazovce (4:3)</PresentationFormat>
  <Paragraphs>43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  <vt:variant>
        <vt:lpstr>Vlastní prezentace</vt:lpstr>
      </vt:variant>
      <vt:variant>
        <vt:i4>2</vt:i4>
      </vt:variant>
    </vt:vector>
  </HeadingPairs>
  <TitlesOfParts>
    <vt:vector size="7" baseType="lpstr">
      <vt:lpstr>Austin</vt:lpstr>
      <vt:lpstr>VY_32_INOVACE_36_JÍDLO – FOOD</vt:lpstr>
      <vt:lpstr>Procvičení slovní zásoby – jídlo – přiřaď, napiš</vt:lpstr>
      <vt:lpstr>Match!!!Write!!!</vt:lpstr>
      <vt:lpstr>Match!!!Write!!!</vt:lpstr>
      <vt:lpstr>Vlastní prezentace 1</vt:lpstr>
      <vt:lpstr>Kopírovat  z Vlastní prezentace 1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Food</dc:title>
  <dc:creator>Vosatkova</dc:creator>
  <cp:lastModifiedBy>Vosatkova</cp:lastModifiedBy>
  <cp:revision>22</cp:revision>
  <dcterms:created xsi:type="dcterms:W3CDTF">2011-01-10T19:59:34Z</dcterms:created>
  <dcterms:modified xsi:type="dcterms:W3CDTF">2012-03-11T17:56:26Z</dcterms:modified>
</cp:coreProperties>
</file>