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9" r:id="rId4"/>
    <p:sldId id="265" r:id="rId5"/>
    <p:sldId id="266" r:id="rId6"/>
    <p:sldId id="267" r:id="rId7"/>
    <p:sldId id="268" r:id="rId8"/>
    <p:sldId id="269" r:id="rId9"/>
    <p:sldId id="270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ZŠ a MŠ,Veselí nad Moravou,Kollárova1045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VY_32_INOVACE_14/11_EVAKUACE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074EA3E-D942-4BAD-AE23-5F892D0545EF}">
      <dgm:prSet phldrT="[Text]"/>
      <dgm:spPr/>
      <dgm:t>
        <a:bodyPr/>
        <a:lstStyle/>
        <a:p>
          <a:pPr algn="l"/>
          <a:r>
            <a:rPr lang="cs-CZ" dirty="0" smtClean="0"/>
            <a:t>Téma: Evakuace</a:t>
          </a:r>
          <a:endParaRPr lang="cs-CZ" dirty="0"/>
        </a:p>
      </dgm:t>
    </dgm:pt>
    <dgm:pt modelId="{15EC04F0-1942-4907-942F-18A91AF1E756}" type="parTrans" cxnId="{72772DD1-6276-406A-BFD2-ED55886A28C5}">
      <dgm:prSet/>
      <dgm:spPr/>
    </dgm:pt>
    <dgm:pt modelId="{83C80DB6-ACA7-4718-907F-3F96354D07D3}" type="sibTrans" cxnId="{72772DD1-6276-406A-BFD2-ED55886A28C5}">
      <dgm:prSet/>
      <dgm:spPr/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3EEA8C7B-68CF-4751-B331-16D19A45F902}" type="pres">
      <dgm:prSet presAssocID="{9074EA3E-D942-4BAD-AE23-5F892D0545EF}" presName="vertSpace4" presStyleLbl="node1" presStyleIdx="2" presStyleCnt="5"/>
      <dgm:spPr/>
    </dgm:pt>
    <dgm:pt modelId="{8BAF4230-DD4D-4E21-873C-5706621E0324}" type="pres">
      <dgm:prSet presAssocID="{9074EA3E-D942-4BAD-AE23-5F892D0545EF}" presName="circle4" presStyleLbl="node1" presStyleIdx="3" presStyleCnt="5"/>
      <dgm:spPr/>
    </dgm:pt>
    <dgm:pt modelId="{B5DC86BD-1657-46AE-B231-C93C9291827D}" type="pres">
      <dgm:prSet presAssocID="{9074EA3E-D942-4BAD-AE23-5F892D0545EF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EBCBAE-A1A3-45A9-A235-DA31F73A59F9}" type="pres">
      <dgm:prSet presAssocID="{9074EA3E-D942-4BAD-AE23-5F892D0545EF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934D9A97-74F0-481F-A114-EF8B9EEA3C27}" type="presOf" srcId="{EBC41103-E2E5-4D48-9B4B-425520D3D098}" destId="{A27B6496-BF1B-4384-9217-9659064D5D6A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75C0B3C3-4D3B-4860-9EE3-1C41A61328A8}" type="presOf" srcId="{EBC41103-E2E5-4D48-9B4B-425520D3D098}" destId="{3BA01B75-849B-4716-8BCD-084A86FF328F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72772DD1-6276-406A-BFD2-ED55886A28C5}" srcId="{39F8B381-5807-488E-AC22-73DD4140ED4A}" destId="{9074EA3E-D942-4BAD-AE23-5F892D0545EF}" srcOrd="3" destOrd="0" parTransId="{15EC04F0-1942-4907-942F-18A91AF1E756}" sibTransId="{83C80DB6-ACA7-4718-907F-3F96354D07D3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A0925DE2-F5BA-470F-881C-EC6FEE8102B2}" type="presOf" srcId="{9074EA3E-D942-4BAD-AE23-5F892D0545EF}" destId="{63EBCBAE-A1A3-45A9-A235-DA31F73A59F9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5FBEBE7-014E-49CC-AC07-B91EAD90F935}" type="presOf" srcId="{9074EA3E-D942-4BAD-AE23-5F892D0545EF}" destId="{B5DC86BD-1657-46AE-B231-C93C9291827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06887A3-BD18-42BB-A297-5523D9D6B3CE}" type="presParOf" srcId="{71045F8C-00FA-488E-A7BD-E2E6753D979D}" destId="{3EEA8C7B-68CF-4751-B331-16D19A45F902}" srcOrd="9" destOrd="0" presId="urn:microsoft.com/office/officeart/2005/8/layout/target3"/>
    <dgm:cxn modelId="{96F4F1B0-485C-459E-A067-6B01533EC01C}" type="presParOf" srcId="{71045F8C-00FA-488E-A7BD-E2E6753D979D}" destId="{8BAF4230-DD4D-4E21-873C-5706621E0324}" srcOrd="10" destOrd="0" presId="urn:microsoft.com/office/officeart/2005/8/layout/target3"/>
    <dgm:cxn modelId="{F2E55D0D-C0A3-4DFB-AC2B-BF3A68F2D377}" type="presParOf" srcId="{71045F8C-00FA-488E-A7BD-E2E6753D979D}" destId="{B5DC86BD-1657-46AE-B231-C93C9291827D}" srcOrd="11" destOrd="0" presId="urn:microsoft.com/office/officeart/2005/8/layout/target3"/>
    <dgm:cxn modelId="{F875C9F7-C5E9-4AF4-8CB6-57A491C96FA3}" type="presParOf" srcId="{71045F8C-00FA-488E-A7BD-E2E6753D979D}" destId="{13BD0FAF-9F2C-4708-9E63-A8E8E5252943}" srcOrd="12" destOrd="0" presId="urn:microsoft.com/office/officeart/2005/8/layout/target3"/>
    <dgm:cxn modelId="{F6E27FDC-2E94-4EF0-B9CE-B488797A1D31}" type="presParOf" srcId="{71045F8C-00FA-488E-A7BD-E2E6753D979D}" destId="{6821E7C9-5E4B-45FA-8F82-01E6F26FAA25}" srcOrd="13" destOrd="0" presId="urn:microsoft.com/office/officeart/2005/8/layout/target3"/>
    <dgm:cxn modelId="{7B3EECE9-8518-4C9F-8F5A-719B67239BB6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5DEE0A9-A2F9-45DD-9A35-74B9820EE048}" type="presParOf" srcId="{71045F8C-00FA-488E-A7BD-E2E6753D979D}" destId="{63EBCBAE-A1A3-45A9-A235-DA31F73A59F9}" srcOrd="18" destOrd="0" presId="urn:microsoft.com/office/officeart/2005/8/layout/target3"/>
    <dgm:cxn modelId="{C2F10B35-0CA4-425C-BEF4-5FF89DE64398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ZŠ a MŠ,Veselí nad Moravou,Kollárova1045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VY_32_INOVACE_14/11_EVAKUACE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8BAF4230-DD4D-4E21-873C-5706621E0324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DC86BD-1657-46AE-B231-C93C9291827D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Evakuace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</a:t>
          </a:r>
          <a:r>
            <a:rPr lang="cs-CZ" sz="1800" kern="120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/index.php?title=Z%C3%A1chrann%C3%A9_pr%C3%A1ce&amp;action=edit&amp;redlink=1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9304389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Materiál je určen pro výuku předmětu </a:t>
            </a:r>
            <a:r>
              <a:rPr lang="cs-CZ" dirty="0" smtClean="0"/>
              <a:t>občanská výchova pro </a:t>
            </a:r>
            <a:r>
              <a:rPr lang="cs-CZ" dirty="0"/>
              <a:t>základní školu praktickou.</a:t>
            </a:r>
          </a:p>
          <a:p>
            <a:r>
              <a:rPr lang="cs-CZ" dirty="0"/>
              <a:t>Příprava není nutná.</a:t>
            </a:r>
          </a:p>
          <a:p>
            <a:r>
              <a:rPr lang="cs-CZ" dirty="0"/>
              <a:t>Doba </a:t>
            </a:r>
            <a:r>
              <a:rPr lang="cs-CZ" dirty="0" smtClean="0"/>
              <a:t>vzniku únor 2013</a:t>
            </a:r>
          </a:p>
          <a:p>
            <a:r>
              <a:rPr lang="cs-CZ" dirty="0" smtClean="0"/>
              <a:t>Doba </a:t>
            </a:r>
            <a:r>
              <a:rPr lang="cs-CZ" smtClean="0"/>
              <a:t>ověření </a:t>
            </a:r>
            <a:r>
              <a:rPr lang="cs-CZ" smtClean="0"/>
              <a:t>12.3.2013</a:t>
            </a:r>
            <a:endParaRPr lang="cs-CZ" dirty="0" smtClean="0"/>
          </a:p>
          <a:p>
            <a:r>
              <a:rPr lang="cs-CZ" dirty="0" smtClean="0"/>
              <a:t>Učitel žákům vysvětlí pojem evakuace a evakuační zavazadlo .</a:t>
            </a:r>
          </a:p>
          <a:p>
            <a:r>
              <a:rPr lang="cs-CZ" dirty="0" smtClean="0"/>
              <a:t>Závěrečný úkol žáci zvládli.</a:t>
            </a:r>
          </a:p>
          <a:p>
            <a:r>
              <a:rPr lang="cs-CZ" dirty="0" smtClean="0"/>
              <a:t>Je </a:t>
            </a:r>
            <a:r>
              <a:rPr lang="cs-CZ" dirty="0"/>
              <a:t>určen pro žáky </a:t>
            </a:r>
            <a:r>
              <a:rPr lang="cs-CZ" dirty="0" smtClean="0"/>
              <a:t>7.ročníku.</a:t>
            </a:r>
            <a:endParaRPr lang="cs-CZ" dirty="0"/>
          </a:p>
          <a:p>
            <a:r>
              <a:rPr lang="cs-CZ" dirty="0"/>
              <a:t>Určeno pro práci na interaktivní </a:t>
            </a:r>
            <a:r>
              <a:rPr lang="cs-CZ" dirty="0" smtClean="0"/>
              <a:t>tabuli.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Evakuace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Pojem evakuace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organizační </a:t>
            </a:r>
            <a:r>
              <a:rPr lang="cs-CZ" dirty="0"/>
              <a:t>a </a:t>
            </a:r>
            <a:r>
              <a:rPr lang="cs-CZ" dirty="0" smtClean="0"/>
              <a:t>technická </a:t>
            </a:r>
            <a:r>
              <a:rPr lang="cs-CZ" b="1" dirty="0"/>
              <a:t>opatření</a:t>
            </a:r>
            <a:r>
              <a:rPr lang="cs-CZ" dirty="0"/>
              <a:t> </a:t>
            </a:r>
            <a:r>
              <a:rPr lang="cs-CZ" b="1" dirty="0"/>
              <a:t>zabezpečujících přemístění osob, zvířat </a:t>
            </a:r>
            <a:r>
              <a:rPr lang="cs-CZ" dirty="0"/>
              <a:t>a </a:t>
            </a:r>
            <a:r>
              <a:rPr lang="cs-CZ" b="1" dirty="0" smtClean="0"/>
              <a:t>majetku</a:t>
            </a:r>
            <a:r>
              <a:rPr lang="cs-CZ" dirty="0" smtClean="0"/>
              <a:t> </a:t>
            </a:r>
            <a:r>
              <a:rPr lang="cs-CZ" dirty="0"/>
              <a:t>v daném pořadí priority z míst ohrožených </a:t>
            </a:r>
            <a:r>
              <a:rPr lang="cs-CZ" dirty="0" smtClean="0"/>
              <a:t> </a:t>
            </a:r>
            <a:r>
              <a:rPr lang="cs-CZ" b="1" u="sng" dirty="0" smtClean="0"/>
              <a:t>mimořádnou událostí </a:t>
            </a:r>
            <a:r>
              <a:rPr lang="cs-CZ" dirty="0" smtClean="0"/>
              <a:t>do </a:t>
            </a:r>
            <a:r>
              <a:rPr lang="cs-CZ" dirty="0"/>
              <a:t>míst, ve kterých je zajištěno pro osoby náhradní ubytování a stravování, pro zvířata ustájení a pro </a:t>
            </a:r>
            <a:r>
              <a:rPr lang="cs-CZ" dirty="0" smtClean="0"/>
              <a:t>majetek uskladnění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82978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908720"/>
            <a:ext cx="7024744" cy="792088"/>
          </a:xfrm>
        </p:spPr>
        <p:txBody>
          <a:bodyPr>
            <a:normAutofit/>
          </a:bodyPr>
          <a:lstStyle/>
          <a:p>
            <a:r>
              <a:rPr lang="cs-CZ" dirty="0" smtClean="0"/>
              <a:t>Evakuace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72816"/>
            <a:ext cx="6777317" cy="4392488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Evakuace se vztahuje na všechny osoby v místech ohrožených mimořádnou událostí s výjimkou osob, které se budou podílet na </a:t>
            </a:r>
            <a:r>
              <a:rPr lang="cs-CZ" dirty="0">
                <a:hlinkClick r:id="rId2" action="ppaction://hlinkfile" tooltip="Záchranné práce (stránka neexistuje)"/>
              </a:rPr>
              <a:t>záchranných </a:t>
            </a:r>
            <a:r>
              <a:rPr lang="cs-CZ" dirty="0" smtClean="0">
                <a:hlinkClick r:id="rId2" action="ppaction://hlinkfile" tooltip="Záchranné práce (stránka neexistuje)"/>
              </a:rPr>
              <a:t>pracích</a:t>
            </a:r>
            <a:endParaRPr lang="cs-CZ" dirty="0" smtClean="0"/>
          </a:p>
          <a:p>
            <a:r>
              <a:rPr lang="cs-CZ" dirty="0" smtClean="0"/>
              <a:t>pokyn k evakuaci, tedy k opuštění ohroženého prostoru dává obyvatelstvu krizový štáb formou tísňové informace:</a:t>
            </a:r>
          </a:p>
          <a:p>
            <a:r>
              <a:rPr lang="cs-CZ" dirty="0" smtClean="0"/>
              <a:t>rádio</a:t>
            </a:r>
          </a:p>
          <a:p>
            <a:r>
              <a:rPr lang="cs-CZ" dirty="0" smtClean="0"/>
              <a:t>televize</a:t>
            </a:r>
          </a:p>
          <a:p>
            <a:r>
              <a:rPr lang="cs-CZ" dirty="0" smtClean="0"/>
              <a:t>siréna (kolísavý </a:t>
            </a:r>
            <a:r>
              <a:rPr lang="cs-CZ" dirty="0"/>
              <a:t>tón, délka 140 sec</a:t>
            </a:r>
            <a:r>
              <a:rPr lang="cs-CZ" dirty="0" smtClean="0"/>
              <a:t>.)</a:t>
            </a:r>
          </a:p>
          <a:p>
            <a:r>
              <a:rPr lang="cs-CZ" dirty="0" smtClean="0"/>
              <a:t>rozhlas</a:t>
            </a:r>
          </a:p>
          <a:p>
            <a:r>
              <a:rPr lang="cs-CZ" dirty="0" smtClean="0"/>
              <a:t>mobilní rozhlasové prostředky</a:t>
            </a:r>
          </a:p>
          <a:p>
            <a:r>
              <a:rPr lang="cs-CZ" dirty="0" smtClean="0"/>
              <a:t>tisk</a:t>
            </a:r>
          </a:p>
          <a:p>
            <a:r>
              <a:rPr lang="cs-CZ" dirty="0" smtClean="0"/>
              <a:t>internet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6823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Postup při evakuaci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556792"/>
            <a:ext cx="7056900" cy="482453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vypnout elektrické spotřebiče </a:t>
            </a:r>
          </a:p>
          <a:p>
            <a:r>
              <a:rPr lang="cs-CZ" dirty="0" smtClean="0"/>
              <a:t>uzavřít přívod plynu a vody</a:t>
            </a:r>
          </a:p>
          <a:p>
            <a:r>
              <a:rPr lang="cs-CZ" dirty="0" smtClean="0"/>
              <a:t>ověřit zda vědí sousedi o evakuaci</a:t>
            </a:r>
          </a:p>
          <a:p>
            <a:r>
              <a:rPr lang="cs-CZ" dirty="0" smtClean="0"/>
              <a:t>dětem ložit do oděvu cedulku se jménem a adresou</a:t>
            </a:r>
          </a:p>
          <a:p>
            <a:r>
              <a:rPr lang="cs-CZ" dirty="0" smtClean="0"/>
              <a:t>kočky a psy vzít sebou, ostatní zvířata zabezpečit</a:t>
            </a:r>
          </a:p>
          <a:p>
            <a:r>
              <a:rPr lang="cs-CZ" dirty="0" smtClean="0"/>
              <a:t>uhasit otevřený oheň </a:t>
            </a:r>
          </a:p>
          <a:p>
            <a:r>
              <a:rPr lang="cs-CZ" dirty="0" smtClean="0"/>
              <a:t>vzít sebou evakuační zavazadlo </a:t>
            </a:r>
          </a:p>
          <a:p>
            <a:r>
              <a:rPr lang="cs-CZ" dirty="0" smtClean="0"/>
              <a:t>dostavit se na určené místo (shromaždiště)</a:t>
            </a:r>
          </a:p>
          <a:p>
            <a:r>
              <a:rPr lang="cs-CZ" dirty="0" smtClean="0"/>
              <a:t>respektovat nařízený způsob evakuace (pokyny Policie ČR)</a:t>
            </a:r>
          </a:p>
          <a:p>
            <a:r>
              <a:rPr lang="cs-CZ" dirty="0" smtClean="0"/>
              <a:t>pomáhat raněným</a:t>
            </a:r>
          </a:p>
          <a:p>
            <a:r>
              <a:rPr lang="cs-CZ" dirty="0" smtClean="0"/>
              <a:t>zbytečně netelefonovat a nepřetěžovat tel. síť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7113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196752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Obsah evakuačního zavazadla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88840"/>
            <a:ext cx="7344932" cy="424847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Pro </a:t>
            </a:r>
            <a:r>
              <a:rPr lang="cs-CZ" dirty="0"/>
              <a:t>snadnější zapamatování lze obsah zavazadla rozčlenit do několika logických skupin:</a:t>
            </a:r>
          </a:p>
          <a:p>
            <a:r>
              <a:rPr lang="cs-CZ" b="1" dirty="0"/>
              <a:t>jídlo a pití + </a:t>
            </a:r>
            <a:r>
              <a:rPr lang="cs-CZ" b="1" dirty="0" smtClean="0"/>
              <a:t>nádobí </a:t>
            </a:r>
            <a:r>
              <a:rPr lang="cs-CZ" dirty="0" smtClean="0"/>
              <a:t>(trvanlivé potraviny, konzervy, balený chléb, pitná voda</a:t>
            </a:r>
            <a:endParaRPr lang="cs-CZ" dirty="0"/>
          </a:p>
          <a:p>
            <a:r>
              <a:rPr lang="cs-CZ" b="1" dirty="0"/>
              <a:t>cennosti a </a:t>
            </a:r>
            <a:r>
              <a:rPr lang="cs-CZ" b="1" dirty="0" smtClean="0"/>
              <a:t>dokumenty </a:t>
            </a:r>
            <a:r>
              <a:rPr lang="cs-CZ" dirty="0" smtClean="0"/>
              <a:t>(osobní doklady, pojistné smlouvy, cennosti, peníze apod.)</a:t>
            </a:r>
            <a:endParaRPr lang="cs-CZ" dirty="0"/>
          </a:p>
          <a:p>
            <a:r>
              <a:rPr lang="cs-CZ" b="1" dirty="0"/>
              <a:t>léky a </a:t>
            </a:r>
            <a:r>
              <a:rPr lang="cs-CZ" b="1" dirty="0" smtClean="0"/>
              <a:t>hygiena</a:t>
            </a:r>
            <a:r>
              <a:rPr lang="cs-CZ" dirty="0"/>
              <a:t> </a:t>
            </a:r>
            <a:r>
              <a:rPr lang="cs-CZ" dirty="0" smtClean="0"/>
              <a:t>( toaletní potřeby)</a:t>
            </a:r>
            <a:endParaRPr lang="cs-CZ" dirty="0"/>
          </a:p>
          <a:p>
            <a:r>
              <a:rPr lang="cs-CZ" b="1" dirty="0"/>
              <a:t>oblečení a vybavení pro </a:t>
            </a:r>
            <a:r>
              <a:rPr lang="cs-CZ" b="1" dirty="0" smtClean="0"/>
              <a:t>přespání </a:t>
            </a:r>
            <a:r>
              <a:rPr lang="cs-CZ" dirty="0" smtClean="0"/>
              <a:t>(náhradní oděv, obuv, pláštěnka, spací pytel, přikrývka)</a:t>
            </a:r>
            <a:endParaRPr lang="cs-CZ" dirty="0"/>
          </a:p>
          <a:p>
            <a:r>
              <a:rPr lang="cs-CZ" b="1" dirty="0"/>
              <a:t>přístroje, nástroje a </a:t>
            </a:r>
            <a:r>
              <a:rPr lang="cs-CZ" b="1" dirty="0" smtClean="0"/>
              <a:t>zábava </a:t>
            </a:r>
            <a:r>
              <a:rPr lang="cs-CZ" dirty="0" smtClean="0"/>
              <a:t>( přenosné rádio, baterie</a:t>
            </a:r>
          </a:p>
          <a:p>
            <a:r>
              <a:rPr lang="cs-CZ" b="1" dirty="0" smtClean="0"/>
              <a:t>svítilna, svíčky</a:t>
            </a:r>
          </a:p>
          <a:p>
            <a:r>
              <a:rPr lang="cs-CZ" b="1" dirty="0" smtClean="0"/>
              <a:t>kapesní nůž, zápalky, šití </a:t>
            </a:r>
            <a:r>
              <a:rPr lang="cs-CZ" dirty="0" smtClean="0"/>
              <a:t>apod..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8665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744" cy="1143000"/>
          </a:xfrm>
        </p:spPr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556792"/>
            <a:ext cx="7416940" cy="46805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1. Co je to evakuace?</a:t>
            </a:r>
          </a:p>
          <a:p>
            <a:pPr marL="68580" indent="0">
              <a:buNone/>
            </a:pPr>
            <a:r>
              <a:rPr lang="cs-CZ" sz="2800" dirty="0" smtClean="0"/>
              <a:t>________________________________________________________________________________</a:t>
            </a:r>
            <a:endParaRPr lang="cs-CZ" sz="2800" dirty="0"/>
          </a:p>
          <a:p>
            <a:pPr marL="68580" indent="0">
              <a:buNone/>
            </a:pPr>
            <a:r>
              <a:rPr lang="cs-CZ" sz="2800" dirty="0" smtClean="0"/>
              <a:t>________________________________________</a:t>
            </a:r>
          </a:p>
          <a:p>
            <a:r>
              <a:rPr lang="cs-CZ" sz="2800" dirty="0" smtClean="0"/>
              <a:t>2. Jak je možné se o evakuaci dozvědět?</a:t>
            </a:r>
          </a:p>
          <a:p>
            <a:pPr marL="68580" indent="0">
              <a:buNone/>
            </a:pPr>
            <a:r>
              <a:rPr lang="cs-CZ" sz="2800" dirty="0" smtClean="0"/>
              <a:t>________________________________________________________________________________________________________________________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2150645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340768"/>
            <a:ext cx="6777317" cy="5256584"/>
          </a:xfrm>
        </p:spPr>
        <p:txBody>
          <a:bodyPr>
            <a:normAutofit/>
          </a:bodyPr>
          <a:lstStyle/>
          <a:p>
            <a:r>
              <a:rPr lang="cs-CZ" dirty="0"/>
              <a:t>3. Jaký je postup při evakuaci</a:t>
            </a:r>
            <a:r>
              <a:rPr lang="cs-CZ" dirty="0" smtClean="0"/>
              <a:t>?</a:t>
            </a:r>
          </a:p>
          <a:p>
            <a:pPr marL="68580" indent="0">
              <a:buNone/>
            </a:pPr>
            <a:r>
              <a:rPr lang="cs-CZ" dirty="0" smtClean="0"/>
              <a:t>__________________________________________</a:t>
            </a:r>
          </a:p>
          <a:p>
            <a:pPr marL="68580" indent="0">
              <a:buNone/>
            </a:pPr>
            <a:r>
              <a:rPr lang="cs-CZ" dirty="0" smtClean="0"/>
              <a:t>__________________________________________</a:t>
            </a:r>
          </a:p>
          <a:p>
            <a:pPr marL="68580" indent="0">
              <a:buNone/>
            </a:pPr>
            <a:r>
              <a:rPr lang="cs-CZ" dirty="0" smtClean="0"/>
              <a:t>__________________________________________</a:t>
            </a:r>
          </a:p>
          <a:p>
            <a:pPr marL="68580" indent="0">
              <a:buNone/>
            </a:pPr>
            <a:r>
              <a:rPr lang="cs-CZ" dirty="0" smtClean="0"/>
              <a:t>__________________________________________</a:t>
            </a:r>
            <a:endParaRPr lang="cs-CZ" dirty="0"/>
          </a:p>
          <a:p>
            <a:r>
              <a:rPr lang="cs-CZ" dirty="0"/>
              <a:t>4. Co má obsahovat evakuační zavazadlo?</a:t>
            </a:r>
          </a:p>
          <a:p>
            <a:pPr marL="68580" indent="0">
              <a:buNone/>
            </a:pPr>
            <a:r>
              <a:rPr lang="cs-CZ" dirty="0" smtClean="0"/>
              <a:t>____________________________________________________________________________________</a:t>
            </a:r>
          </a:p>
          <a:p>
            <a:pPr marL="68580" indent="0">
              <a:buNone/>
            </a:pPr>
            <a:r>
              <a:rPr lang="cs-CZ" dirty="0" smtClean="0"/>
              <a:t>__________________________________________</a:t>
            </a:r>
          </a:p>
          <a:p>
            <a:pPr marL="68580" indent="0">
              <a:buNone/>
            </a:pPr>
            <a:r>
              <a:rPr lang="cs-CZ" dirty="0" smtClean="0"/>
              <a:t>__________________________________________</a:t>
            </a:r>
          </a:p>
          <a:p>
            <a:pPr marL="68580" indent="0">
              <a:buNone/>
            </a:pPr>
            <a:r>
              <a:rPr lang="cs-CZ" dirty="0" smtClean="0"/>
              <a:t>__________________________________________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056784" cy="854968"/>
          </a:xfrm>
        </p:spPr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0459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7767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707</TotalTime>
  <Words>387</Words>
  <Application>Microsoft Office PowerPoint</Application>
  <PresentationFormat>Předvádění na obrazovce (4:3)</PresentationFormat>
  <Paragraphs>67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Prezentace aplikace PowerPoint</vt:lpstr>
      <vt:lpstr>Anotace</vt:lpstr>
      <vt:lpstr>Evakuace</vt:lpstr>
      <vt:lpstr>Pojem evakuace</vt:lpstr>
      <vt:lpstr>Evakuace</vt:lpstr>
      <vt:lpstr>Postup při evakuaci </vt:lpstr>
      <vt:lpstr>Obsah evakuačního zavazadla </vt:lpstr>
      <vt:lpstr>Úkoly:</vt:lpstr>
      <vt:lpstr>Úkoly: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104</cp:revision>
  <dcterms:created xsi:type="dcterms:W3CDTF">2011-08-21T15:31:45Z</dcterms:created>
  <dcterms:modified xsi:type="dcterms:W3CDTF">2013-03-19T07:25:50Z</dcterms:modified>
</cp:coreProperties>
</file>