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9" r:id="rId2"/>
    <p:sldId id="260" r:id="rId3"/>
    <p:sldId id="261" r:id="rId4"/>
    <p:sldId id="262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Střední styl 2 – zvýraznění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25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2634BEE4-7C5B-4789-892D-0B8AFF45D331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F77BA49F-5D4A-45FA-829D-496094714ED3}" type="slidenum">
              <a:rPr lang="cs-CZ" smtClean="0"/>
              <a:t>‹#›</a:t>
            </a:fld>
            <a:endParaRPr lang="cs-CZ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34BEE4-7C5B-4789-892D-0B8AFF45D331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BA49F-5D4A-45FA-829D-496094714ED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34BEE4-7C5B-4789-892D-0B8AFF45D331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BA49F-5D4A-45FA-829D-496094714ED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34BEE4-7C5B-4789-892D-0B8AFF45D331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BA49F-5D4A-45FA-829D-496094714ED3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34BEE4-7C5B-4789-892D-0B8AFF45D331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BA49F-5D4A-45FA-829D-496094714ED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34BEE4-7C5B-4789-892D-0B8AFF45D331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BA49F-5D4A-45FA-829D-496094714ED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34BEE4-7C5B-4789-892D-0B8AFF45D331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BA49F-5D4A-45FA-829D-496094714ED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34BEE4-7C5B-4789-892D-0B8AFF45D331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BA49F-5D4A-45FA-829D-496094714ED3}" type="slidenum">
              <a:rPr lang="cs-CZ" smtClean="0"/>
              <a:t>‹#›</a:t>
            </a:fld>
            <a:endParaRPr lang="cs-CZ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34BEE4-7C5B-4789-892D-0B8AFF45D331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BA49F-5D4A-45FA-829D-496094714ED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34BEE4-7C5B-4789-892D-0B8AFF45D331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BA49F-5D4A-45FA-829D-496094714ED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34BEE4-7C5B-4789-892D-0B8AFF45D331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BA49F-5D4A-45FA-829D-496094714ED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2634BEE4-7C5B-4789-892D-0B8AFF45D331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F77BA49F-5D4A-45FA-829D-496094714ED3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 idx="4294967295"/>
          </p:nvPr>
        </p:nvSpPr>
        <p:spPr>
          <a:xfrm>
            <a:off x="721519" y="2132856"/>
            <a:ext cx="7772400" cy="1470025"/>
          </a:xfrm>
        </p:spPr>
        <p:txBody>
          <a:bodyPr/>
          <a:lstStyle/>
          <a:p>
            <a:r>
              <a:rPr lang="cs-CZ" sz="3200" b="1" smtClean="0">
                <a:solidFill>
                  <a:schemeClr val="tx1"/>
                </a:solidFill>
              </a:rPr>
              <a:t>VY_32_INOVACE_37_SLOVESO MÍT – TO HAVE</a:t>
            </a:r>
            <a:endParaRPr lang="cs-CZ" sz="3200" b="1" dirty="0">
              <a:solidFill>
                <a:schemeClr val="tx1"/>
              </a:solidFill>
            </a:endParaRPr>
          </a:p>
        </p:txBody>
      </p:sp>
      <p:pic>
        <p:nvPicPr>
          <p:cNvPr id="4915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52" name="TextovéPole 2"/>
          <p:cNvSpPr txBox="1">
            <a:spLocks noChangeArrowheads="1"/>
          </p:cNvSpPr>
          <p:nvPr/>
        </p:nvSpPr>
        <p:spPr bwMode="auto">
          <a:xfrm>
            <a:off x="611188" y="1484313"/>
            <a:ext cx="799306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cs-CZ" sz="2400">
                <a:cs typeface="Arial" charset="0"/>
              </a:rPr>
              <a:t>Základní škola a Mateřská škola Choustník, okres Tábor</a:t>
            </a:r>
            <a:endParaRPr lang="cs-CZ" sz="2400">
              <a:latin typeface="Calibri" pitchFamily="34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3920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7504" y="234888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        Procvičování </a:t>
            </a:r>
            <a:r>
              <a:rPr lang="cs-CZ" smtClean="0"/>
              <a:t>slovesa to have</a:t>
            </a:r>
            <a:r>
              <a:rPr lang="cs-CZ" dirty="0" smtClean="0"/>
              <a:t>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00633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Procvičování – doplňte </a:t>
            </a:r>
            <a:r>
              <a:rPr lang="cs-CZ" dirty="0" err="1" smtClean="0"/>
              <a:t>have</a:t>
            </a:r>
            <a:r>
              <a:rPr lang="cs-CZ" dirty="0" smtClean="0"/>
              <a:t>, has do vět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sz="3000" dirty="0" smtClean="0"/>
              <a:t>I…….a dog.</a:t>
            </a:r>
          </a:p>
          <a:p>
            <a:r>
              <a:rPr lang="cs-CZ" sz="3000" dirty="0" err="1" smtClean="0"/>
              <a:t>You</a:t>
            </a:r>
            <a:r>
              <a:rPr lang="cs-CZ" sz="3000" dirty="0" smtClean="0"/>
              <a:t> ……a </a:t>
            </a:r>
            <a:r>
              <a:rPr lang="cs-CZ" sz="3000" dirty="0" err="1" smtClean="0"/>
              <a:t>cat</a:t>
            </a:r>
            <a:r>
              <a:rPr lang="cs-CZ" sz="3000" dirty="0" smtClean="0"/>
              <a:t>.</a:t>
            </a:r>
          </a:p>
          <a:p>
            <a:r>
              <a:rPr lang="cs-CZ" sz="3000" dirty="0" smtClean="0"/>
              <a:t>He……a </a:t>
            </a:r>
            <a:r>
              <a:rPr lang="cs-CZ" sz="3000" dirty="0" err="1" smtClean="0"/>
              <a:t>horse</a:t>
            </a:r>
            <a:r>
              <a:rPr lang="cs-CZ" sz="3000" dirty="0" smtClean="0"/>
              <a:t>.</a:t>
            </a:r>
          </a:p>
          <a:p>
            <a:r>
              <a:rPr lang="cs-CZ" sz="3000" dirty="0" err="1" smtClean="0"/>
              <a:t>It</a:t>
            </a:r>
            <a:r>
              <a:rPr lang="cs-CZ" sz="3000" dirty="0" smtClean="0"/>
              <a:t> …..a </a:t>
            </a:r>
            <a:r>
              <a:rPr lang="cs-CZ" sz="3000" dirty="0" err="1" smtClean="0"/>
              <a:t>fish</a:t>
            </a:r>
            <a:r>
              <a:rPr lang="cs-CZ" sz="3000" dirty="0" smtClean="0"/>
              <a:t>.</a:t>
            </a:r>
          </a:p>
          <a:p>
            <a:r>
              <a:rPr lang="cs-CZ" sz="3000" dirty="0" err="1" smtClean="0"/>
              <a:t>She</a:t>
            </a:r>
            <a:r>
              <a:rPr lang="cs-CZ" sz="3000" dirty="0" smtClean="0"/>
              <a:t>……</a:t>
            </a:r>
            <a:r>
              <a:rPr lang="cs-CZ" sz="3000" dirty="0" err="1" smtClean="0"/>
              <a:t>six</a:t>
            </a:r>
            <a:r>
              <a:rPr lang="cs-CZ" sz="3000" dirty="0" smtClean="0"/>
              <a:t> </a:t>
            </a:r>
            <a:r>
              <a:rPr lang="cs-CZ" sz="3000" dirty="0" err="1" smtClean="0"/>
              <a:t>hens</a:t>
            </a:r>
            <a:r>
              <a:rPr lang="cs-CZ" sz="3000" dirty="0" smtClean="0"/>
              <a:t>.</a:t>
            </a:r>
          </a:p>
          <a:p>
            <a:r>
              <a:rPr lang="cs-CZ" sz="3000" dirty="0" err="1" smtClean="0"/>
              <a:t>They</a:t>
            </a:r>
            <a:r>
              <a:rPr lang="cs-CZ" sz="3000" dirty="0" smtClean="0"/>
              <a:t>……a </a:t>
            </a:r>
            <a:r>
              <a:rPr lang="cs-CZ" sz="3000" dirty="0" err="1" smtClean="0"/>
              <a:t>farm</a:t>
            </a:r>
            <a:r>
              <a:rPr lang="cs-CZ" sz="3000" dirty="0" smtClean="0"/>
              <a:t>.</a:t>
            </a:r>
          </a:p>
          <a:p>
            <a:r>
              <a:rPr lang="cs-CZ" sz="3000" dirty="0" err="1" smtClean="0"/>
              <a:t>The</a:t>
            </a:r>
            <a:r>
              <a:rPr lang="cs-CZ" sz="3000" dirty="0" smtClean="0"/>
              <a:t> </a:t>
            </a:r>
            <a:r>
              <a:rPr lang="cs-CZ" sz="3000" dirty="0" err="1" smtClean="0"/>
              <a:t>lion</a:t>
            </a:r>
            <a:r>
              <a:rPr lang="cs-CZ" sz="3000" dirty="0" smtClean="0"/>
              <a:t>…..</a:t>
            </a:r>
            <a:r>
              <a:rPr lang="cs-CZ" sz="3000" dirty="0" err="1" smtClean="0"/>
              <a:t>meat</a:t>
            </a:r>
            <a:r>
              <a:rPr lang="cs-CZ" sz="3000" dirty="0" smtClean="0"/>
              <a:t>.</a:t>
            </a:r>
          </a:p>
          <a:p>
            <a:r>
              <a:rPr lang="cs-CZ" sz="3000" dirty="0" err="1" smtClean="0"/>
              <a:t>We</a:t>
            </a:r>
            <a:r>
              <a:rPr lang="cs-CZ" sz="3000" dirty="0" smtClean="0"/>
              <a:t>……a </a:t>
            </a:r>
            <a:r>
              <a:rPr lang="cs-CZ" sz="3000" dirty="0" err="1" smtClean="0"/>
              <a:t>roll</a:t>
            </a:r>
            <a:r>
              <a:rPr lang="cs-CZ" sz="3000" dirty="0" smtClean="0"/>
              <a:t>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60672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Procvičování – zkontrolujte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sz="2800" dirty="0" smtClean="0"/>
              <a:t>I </a:t>
            </a:r>
            <a:r>
              <a:rPr lang="cs-CZ" sz="2800" dirty="0" err="1" smtClean="0"/>
              <a:t>have</a:t>
            </a:r>
            <a:r>
              <a:rPr lang="cs-CZ" sz="2800" dirty="0" smtClean="0"/>
              <a:t> a dog.</a:t>
            </a:r>
          </a:p>
          <a:p>
            <a:r>
              <a:rPr lang="cs-CZ" sz="2800" dirty="0" err="1" smtClean="0"/>
              <a:t>You</a:t>
            </a:r>
            <a:r>
              <a:rPr lang="cs-CZ" sz="2800" dirty="0" smtClean="0"/>
              <a:t> </a:t>
            </a:r>
            <a:r>
              <a:rPr lang="cs-CZ" sz="2800" dirty="0" err="1" smtClean="0"/>
              <a:t>have</a:t>
            </a:r>
            <a:r>
              <a:rPr lang="cs-CZ" sz="2800" dirty="0" smtClean="0"/>
              <a:t> a </a:t>
            </a:r>
            <a:r>
              <a:rPr lang="cs-CZ" sz="2800" dirty="0" err="1" smtClean="0"/>
              <a:t>cat</a:t>
            </a:r>
            <a:r>
              <a:rPr lang="cs-CZ" sz="2800" dirty="0" smtClean="0"/>
              <a:t>.</a:t>
            </a:r>
          </a:p>
          <a:p>
            <a:r>
              <a:rPr lang="cs-CZ" sz="2800" dirty="0" smtClean="0"/>
              <a:t>He has a </a:t>
            </a:r>
            <a:r>
              <a:rPr lang="cs-CZ" sz="2800" dirty="0" err="1" smtClean="0"/>
              <a:t>horse</a:t>
            </a:r>
            <a:r>
              <a:rPr lang="cs-CZ" sz="2800" dirty="0" smtClean="0"/>
              <a:t>.</a:t>
            </a:r>
          </a:p>
          <a:p>
            <a:r>
              <a:rPr lang="cs-CZ" sz="2800" dirty="0" err="1" smtClean="0"/>
              <a:t>It</a:t>
            </a:r>
            <a:r>
              <a:rPr lang="cs-CZ" sz="2800" dirty="0" smtClean="0"/>
              <a:t> has a </a:t>
            </a:r>
            <a:r>
              <a:rPr lang="cs-CZ" sz="2800" dirty="0" err="1" smtClean="0"/>
              <a:t>fish</a:t>
            </a:r>
            <a:r>
              <a:rPr lang="cs-CZ" sz="2800" dirty="0" smtClean="0"/>
              <a:t>.</a:t>
            </a:r>
          </a:p>
          <a:p>
            <a:r>
              <a:rPr lang="cs-CZ" sz="2800" dirty="0" err="1" smtClean="0"/>
              <a:t>She</a:t>
            </a:r>
            <a:r>
              <a:rPr lang="cs-CZ" sz="2800" dirty="0" smtClean="0"/>
              <a:t> has </a:t>
            </a:r>
            <a:r>
              <a:rPr lang="cs-CZ" sz="2800" dirty="0" err="1" smtClean="0"/>
              <a:t>six</a:t>
            </a:r>
            <a:r>
              <a:rPr lang="cs-CZ" sz="2800" dirty="0" smtClean="0"/>
              <a:t> </a:t>
            </a:r>
            <a:r>
              <a:rPr lang="cs-CZ" sz="2800" dirty="0" err="1" smtClean="0"/>
              <a:t>hens</a:t>
            </a:r>
            <a:r>
              <a:rPr lang="cs-CZ" sz="2800" dirty="0" smtClean="0"/>
              <a:t>.</a:t>
            </a:r>
          </a:p>
          <a:p>
            <a:r>
              <a:rPr lang="cs-CZ" sz="2800" dirty="0" err="1" smtClean="0"/>
              <a:t>They</a:t>
            </a:r>
            <a:r>
              <a:rPr lang="cs-CZ" sz="2800" dirty="0" smtClean="0"/>
              <a:t> </a:t>
            </a:r>
            <a:r>
              <a:rPr lang="cs-CZ" sz="2800" dirty="0" err="1" smtClean="0"/>
              <a:t>have</a:t>
            </a:r>
            <a:r>
              <a:rPr lang="cs-CZ" sz="2800" dirty="0" smtClean="0"/>
              <a:t> a </a:t>
            </a:r>
            <a:r>
              <a:rPr lang="cs-CZ" sz="2800" dirty="0" err="1" smtClean="0"/>
              <a:t>farm</a:t>
            </a:r>
            <a:r>
              <a:rPr lang="cs-CZ" sz="2800" dirty="0" smtClean="0"/>
              <a:t>.</a:t>
            </a:r>
          </a:p>
          <a:p>
            <a:r>
              <a:rPr lang="cs-CZ" sz="2800" dirty="0" err="1" smtClean="0"/>
              <a:t>The</a:t>
            </a:r>
            <a:r>
              <a:rPr lang="cs-CZ" sz="2800" dirty="0" smtClean="0"/>
              <a:t> </a:t>
            </a:r>
            <a:r>
              <a:rPr lang="cs-CZ" sz="2800" dirty="0" err="1" smtClean="0"/>
              <a:t>lion</a:t>
            </a:r>
            <a:r>
              <a:rPr lang="cs-CZ" sz="2800" dirty="0" smtClean="0"/>
              <a:t> has a </a:t>
            </a:r>
            <a:r>
              <a:rPr lang="cs-CZ" sz="2800" dirty="0" err="1" smtClean="0"/>
              <a:t>chicken</a:t>
            </a:r>
            <a:r>
              <a:rPr lang="cs-CZ" sz="2800" dirty="0" smtClean="0"/>
              <a:t>.</a:t>
            </a:r>
          </a:p>
          <a:p>
            <a:r>
              <a:rPr lang="cs-CZ" sz="2800" dirty="0" err="1" smtClean="0"/>
              <a:t>We</a:t>
            </a:r>
            <a:r>
              <a:rPr lang="cs-CZ" sz="2800" dirty="0" smtClean="0"/>
              <a:t> </a:t>
            </a:r>
            <a:r>
              <a:rPr lang="cs-CZ" sz="2800" dirty="0" err="1" smtClean="0"/>
              <a:t>have</a:t>
            </a:r>
            <a:r>
              <a:rPr lang="cs-CZ" sz="2800" dirty="0" smtClean="0"/>
              <a:t> a </a:t>
            </a:r>
            <a:r>
              <a:rPr lang="cs-CZ" sz="2800" dirty="0" err="1" smtClean="0"/>
              <a:t>roll</a:t>
            </a:r>
            <a:r>
              <a:rPr lang="cs-CZ" sz="2800" dirty="0" smtClean="0"/>
              <a:t>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15520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72</TotalTime>
  <Words>111</Words>
  <Application>Microsoft Office PowerPoint</Application>
  <PresentationFormat>Předvádění na obrazovce (4:3)</PresentationFormat>
  <Paragraphs>21</Paragraphs>
  <Slides>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Austin</vt:lpstr>
      <vt:lpstr>VY_32_INOVACE_37_SLOVESO MÍT – TO HAVE</vt:lpstr>
      <vt:lpstr>        Procvičování slovesa to have </vt:lpstr>
      <vt:lpstr>Procvičování – doplňte have, has do vět</vt:lpstr>
      <vt:lpstr>Procvičování – zkontrolujte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Verb to have</dc:title>
  <dc:creator>Vosatkova</dc:creator>
  <cp:lastModifiedBy>Vosatkova</cp:lastModifiedBy>
  <cp:revision>18</cp:revision>
  <dcterms:created xsi:type="dcterms:W3CDTF">2011-01-05T18:12:05Z</dcterms:created>
  <dcterms:modified xsi:type="dcterms:W3CDTF">2012-03-11T17:57:51Z</dcterms:modified>
</cp:coreProperties>
</file>