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69" r:id="rId2"/>
    <p:sldId id="270" r:id="rId3"/>
    <p:sldId id="256" r:id="rId4"/>
    <p:sldId id="268" r:id="rId5"/>
    <p:sldId id="26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7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926" autoAdjust="0"/>
    <p:restoredTop sz="94660"/>
  </p:normalViewPr>
  <p:slideViewPr>
    <p:cSldViewPr>
      <p:cViewPr>
        <p:scale>
          <a:sx n="120" d="100"/>
          <a:sy n="120" d="100"/>
        </p:scale>
        <p:origin x="1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90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53B11D-E080-446E-B0A1-75A44EB606BE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C73F4D-CCD7-4712-A641-E1BD639048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24360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CCA8F8-A4C3-4457-B0F5-DDFFCBE1F67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C28862-298A-408C-A29A-08C03556578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32306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C28862-298A-408C-A29A-08C03556578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2712797"/>
      </p:ext>
    </p:extLst>
  </p:cSld>
  <p:clrMapOvr>
    <a:masterClrMapping/>
  </p:clrMapOvr>
  <p:transition spd="slow" advTm="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8797537"/>
      </p:ext>
    </p:extLst>
  </p:cSld>
  <p:clrMapOvr>
    <a:masterClrMapping/>
  </p:clrMapOvr>
  <p:transition spd="slow" advTm="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3814431"/>
      </p:ext>
    </p:extLst>
  </p:cSld>
  <p:clrMapOvr>
    <a:masterClrMapping/>
  </p:clrMapOvr>
  <p:transition spd="slow" advTm="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205512"/>
      </p:ext>
    </p:extLst>
  </p:cSld>
  <p:clrMapOvr>
    <a:masterClrMapping/>
  </p:clrMapOvr>
  <p:transition spd="slow" advTm="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0630094"/>
      </p:ext>
    </p:extLst>
  </p:cSld>
  <p:clrMapOvr>
    <a:masterClrMapping/>
  </p:clrMapOvr>
  <p:transition spd="slow" advTm="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506028"/>
      </p:ext>
    </p:extLst>
  </p:cSld>
  <p:clrMapOvr>
    <a:masterClrMapping/>
  </p:clrMapOvr>
  <p:transition spd="slow" advTm="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291072"/>
      </p:ext>
    </p:extLst>
  </p:cSld>
  <p:clrMapOvr>
    <a:masterClrMapping/>
  </p:clrMapOvr>
  <p:transition spd="slow" advTm="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7185024"/>
      </p:ext>
    </p:extLst>
  </p:cSld>
  <p:clrMapOvr>
    <a:masterClrMapping/>
  </p:clrMapOvr>
  <p:transition spd="slow" advTm="0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9714003"/>
      </p:ext>
    </p:extLst>
  </p:cSld>
  <p:clrMapOvr>
    <a:masterClrMapping/>
  </p:clrMapOvr>
  <p:transition spd="slow" advTm="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7640361"/>
      </p:ext>
    </p:extLst>
  </p:cSld>
  <p:clrMapOvr>
    <a:masterClrMapping/>
  </p:clrMapOvr>
  <p:transition spd="slow" advTm="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9050591"/>
      </p:ext>
    </p:extLst>
  </p:cSld>
  <p:clrMapOvr>
    <a:masterClrMapping/>
  </p:clrMapOvr>
  <p:transition spd="slow" advTm="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DB065C-2571-442C-AC73-F554D13000C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A89341-2C7F-41DB-B457-CBA2056714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7594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Tm="0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estonhall.com/photo-art.html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frikaonline.cz/image/picture/200512071028_slunce.jpg" TargetMode="External"/><Relationship Id="rId2" Type="http://schemas.openxmlformats.org/officeDocument/2006/relationships/hyperlink" Target="http://i.idnes.cz/06/102/cl/VSE16679f_slunce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i.lidovky.cz/pes/10/082/pnesd/WAG351baa_c_slunce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bs.wikipedia.org/w/index.php?title=Datoteka:Mercury_in_color_-_Prockter07_centered.jpg&amp;filetimestamp=20080604124900" TargetMode="External"/><Relationship Id="rId2" Type="http://schemas.openxmlformats.org/officeDocument/2006/relationships/hyperlink" Target="http://www.pribyl-projekt.wz.cz/projekt/images/planety/merkur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21stoleti.cz/wp-content/uploads/merkur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e-space.sweb.cz/obrazky/planety/venuse/venuse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Soubor:Venus_globe.jpg" TargetMode="External"/><Relationship Id="rId4" Type="http://schemas.openxmlformats.org/officeDocument/2006/relationships/hyperlink" Target="http://cs.wikipedia.org/wiki/Soubor:Venus2_mag_big.pn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astrolife.cz/wp-content/uploads/2011/12/zeme-1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moje-zajmy.blogerka.cz/obrazky/moje-zajmy.blogerka.cz/zemepis/zeme.jpg" TargetMode="External"/><Relationship Id="rId4" Type="http://schemas.openxmlformats.org/officeDocument/2006/relationships/hyperlink" Target="http://www.priseka.unas.cz/images/2010/zeme4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msnbcmedia3.msn.com/j/msnbc/Components/Slideshows/_production/ss_060310_mars/ss_060310_mars_01.grid-8x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geoplayer.com/images/gateways/mars.jpg" TargetMode="External"/><Relationship Id="rId4" Type="http://schemas.openxmlformats.org/officeDocument/2006/relationships/hyperlink" Target="http://cache.gawkerassets.com/assets/images/9/2010/07/mars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Jupiter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s.wikipedia.org/wiki/Soubor:Great_Red_Spot_From_Voyager_1.jpg" TargetMode="External"/><Relationship Id="rId4" Type="http://schemas.openxmlformats.org/officeDocument/2006/relationships/hyperlink" Target="http://cs.wikipedia.org/wiki/Soubor:Jupiter-Earth-Spot_comparison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planety.astro.cz/obr/planety/saturn/saturn2_full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en.wikipedia.org/wiki/File:Saturn-cassini-March-27-2004.jpg" TargetMode="External"/><Relationship Id="rId4" Type="http://schemas.openxmlformats.org/officeDocument/2006/relationships/hyperlink" Target="http://www.athenasweb.com/img/SaturnI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kapkarosy.webnode.cz/200000582-8509f86040/Uran.jpg" TargetMode="External"/><Relationship Id="rId2" Type="http://schemas.openxmlformats.org/officeDocument/2006/relationships/hyperlink" Target="http://www.srom.hranet.cz/projekty/2004/zamazam/uran2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files.turbosquid.com/Preview/Content_2010_08_29__18_33_22/uranus.jpg67d1c38e-22f0-41ad-8135-e601067aed9aLarger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space.webgarden.cz/image/1000750" TargetMode="External"/><Relationship Id="rId2" Type="http://schemas.openxmlformats.org/officeDocument/2006/relationships/hyperlink" Target="http://slunecni-soustava.atlasweb.cz/neptun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adk.astronet.pl/images/Neptune_Full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928670"/>
            <a:ext cx="875020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Název školy: ZŠ </a:t>
            </a:r>
            <a:r>
              <a:rPr lang="cs-CZ" sz="3200" dirty="0" err="1" smtClean="0"/>
              <a:t>Netvořice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Autor: Mgr. Petra Bednaříková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Název:  VY_32_INOVACE_13_F9_Sluneční soustava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Téma: Sluneční soustava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Číslo projektu</a:t>
            </a:r>
            <a:r>
              <a:rPr lang="cs-CZ" sz="3200" smtClean="0"/>
              <a:t>: OP VK </a:t>
            </a:r>
            <a:r>
              <a:rPr lang="cs-CZ" sz="3200" dirty="0" smtClean="0"/>
              <a:t>1.4.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Datum: 20.1.2012</a:t>
            </a:r>
            <a:endParaRPr lang="cs-CZ" sz="3200" dirty="0"/>
          </a:p>
        </p:txBody>
      </p:sp>
    </p:spTree>
  </p:cSld>
  <p:clrMapOvr>
    <a:masterClrMapping/>
  </p:clrMapOvr>
  <p:transition spd="slow" advTm="0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>Anotace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071546"/>
            <a:ext cx="812568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Prezentace je určena k motivaci a uvedení </a:t>
            </a:r>
            <a:r>
              <a:rPr lang="cs-CZ" sz="3200" dirty="0" smtClean="0"/>
              <a:t>               do </a:t>
            </a:r>
            <a:r>
              <a:rPr lang="cs-CZ" sz="3200" dirty="0" smtClean="0"/>
              <a:t>problematiky učiva o Sluneční soustavě.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Materiál je určen pro interaktivní tabuli </a:t>
            </a:r>
            <a:r>
              <a:rPr lang="cs-CZ" sz="3200" dirty="0" smtClean="0"/>
              <a:t>                 pro </a:t>
            </a:r>
            <a:r>
              <a:rPr lang="cs-CZ" sz="3200" dirty="0" smtClean="0"/>
              <a:t>žáky devátého ročníku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Žáci se seznámí  s jednotlivými planetami Sluneční soustavy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Klíčová slova: Sluneční soustava, planety</a:t>
            </a:r>
          </a:p>
          <a:p>
            <a:pPr>
              <a:buFont typeface="Arial" pitchFamily="34" charset="0"/>
              <a:buChar char="•"/>
            </a:pPr>
            <a:endParaRPr lang="cs-CZ" sz="3200" dirty="0"/>
          </a:p>
        </p:txBody>
      </p:sp>
    </p:spTree>
  </p:cSld>
  <p:clrMapOvr>
    <a:masterClrMapping/>
  </p:clrMapOvr>
  <p:transition spd="slow" advTm="0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6600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</a:rPr>
              <a:t>SLUNEČNÍ  SOUSTAVA</a:t>
            </a:r>
            <a:endParaRPr lang="cs-CZ" sz="6600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Elipsa 3">
            <a:hlinkClick r:id="rId2"/>
          </p:cNvPr>
          <p:cNvSpPr/>
          <p:nvPr/>
        </p:nvSpPr>
        <p:spPr>
          <a:xfrm>
            <a:off x="3428992" y="3286124"/>
            <a:ext cx="2357454" cy="2500330"/>
          </a:xfrm>
          <a:prstGeom prst="ellipse">
            <a:avLst/>
          </a:prstGeom>
          <a:solidFill>
            <a:schemeClr val="accent6">
              <a:lumMod val="75000"/>
            </a:schemeClr>
          </a:solidFill>
          <a:effectLst>
            <a:glow rad="228600">
              <a:schemeClr val="accent5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483203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</a:rPr>
              <a:t>SLUNCE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57554" y="1500174"/>
            <a:ext cx="4936449" cy="41549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285750" indent="-285750" algn="just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centrální hvězda Sluneční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soustavy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Planety, které kolem něj obíhají, jsou díky hmotnosti Slunce přitahovány gravitační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silou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okamžiku, kdy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 Měsíc dostane přesně mezi naši planetu a Slunce, nastává jeho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zatmění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Velmi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hmotná koule žhavých plynů, je od nás vzdálena 150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mil. km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Elipsa 6">
            <a:hlinkClick r:id="rId2"/>
          </p:cNvPr>
          <p:cNvSpPr/>
          <p:nvPr/>
        </p:nvSpPr>
        <p:spPr>
          <a:xfrm>
            <a:off x="535753" y="357166"/>
            <a:ext cx="2000264" cy="20002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>
            <a:hlinkClick r:id="rId3"/>
          </p:cNvPr>
          <p:cNvSpPr/>
          <p:nvPr/>
        </p:nvSpPr>
        <p:spPr>
          <a:xfrm>
            <a:off x="571472" y="4572008"/>
            <a:ext cx="1928826" cy="20002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>
            <a:hlinkClick r:id="rId4"/>
          </p:cNvPr>
          <p:cNvSpPr/>
          <p:nvPr/>
        </p:nvSpPr>
        <p:spPr>
          <a:xfrm>
            <a:off x="571472" y="2464587"/>
            <a:ext cx="1928826" cy="200026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04347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8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</a:rPr>
              <a:t>MERKUR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488" y="1571612"/>
            <a:ext cx="5286412" cy="34163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Slunci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nejbližší a současně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           i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nejmenší planetou sluneční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soustavy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vysušován a spalován slunečním zářením</a:t>
            </a:r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4880km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měsíců: 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Teplota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163 °Celsia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Vzdálenost od Slunce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57,9mil.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Prstence: žádné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Elipsa 6">
            <a:hlinkClick r:id="rId2"/>
          </p:cNvPr>
          <p:cNvSpPr/>
          <p:nvPr/>
        </p:nvSpPr>
        <p:spPr>
          <a:xfrm>
            <a:off x="428596" y="142852"/>
            <a:ext cx="1928826" cy="1928826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>
            <a:hlinkClick r:id="rId3"/>
          </p:cNvPr>
          <p:cNvSpPr/>
          <p:nvPr/>
        </p:nvSpPr>
        <p:spPr>
          <a:xfrm>
            <a:off x="392877" y="2357430"/>
            <a:ext cx="1928826" cy="1928826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>
            <a:hlinkClick r:id="rId4"/>
          </p:cNvPr>
          <p:cNvSpPr/>
          <p:nvPr/>
        </p:nvSpPr>
        <p:spPr>
          <a:xfrm>
            <a:off x="392877" y="4572008"/>
            <a:ext cx="1928826" cy="1928826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9735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8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VENUŠE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AutoShape 2" descr="data:image/jpeg;base64,/9j/4AAQSkZJRgABAQAAAQABAAD/2wCEAAkGBhISERUUExQWFRUVGBYYGBgYGBgaGBoYGBoZGBoYGRkaHCcfHBsjHBoXIC8gIycpLCwsGh4xNTAqNSYrLCoBCQoKDgwOGg8PGiwkHyQsLCwvLDAsLC8sKSwsKiwsKiwsLCwsLCwsLCksLCwpLCwsKSwsLCwsLCwsLCwsLCwsLP/AABEIAOQA3QMBIgACEQEDEQH/xAAbAAABBQEBAAAAAAAAAAAAAAAAAgMEBQYBB//EAD0QAAECBAQDBgUCBQQBBQAAAAECEQADITEEEkFRBWFxBiKBkaHwEzKxwdFC4QcUI1LxFTNygmIXQ2OSwv/EABoBAAIDAQEAAAAAAAAAAAAAAAAEAgMFAQb/xAAxEQACAQMDAgQDCQADAAAAAAAAAQIDESEEEjEFQRNRYXEiwdEjMoGRobHh8PEUQmL/2gAMAwEAAhEDEQA/APDYIIIACCCCAAggggAII7EvA8LmTiyEk87DzNI42krslGLm7RV2RIclSFKLJBJOgjWcO7FkEfEYmzafWsajCYaRIAaWC4IGg5u1TXQm0Z9bqEIYhlmvQ6RVnmeP3MJhuxeLWHCAAauVD6BzFpI7AED+pNCTqHSG6lR+0a2ZxQkMO7/xDBuepPUwzIQm5BIjOnr67XZexq0+k6ePKv7v6WKT/wBOEpSFLmO9mUj7P6tCJnYmWmmRfUmno0a/MLl1AXYgMOd2i54TNwSi06QRmpnWStFd0hm6h/C4XWurt5kWz0dClG6p39v5Z5wjsClVsybUe77KIYt4wmf2CRZ5iTzY/YR7pi+zGHUP6RTLIq7uD62jJ4rCuFNVizggih00iE+oaiDV3gooUtFX4geSYvsRMT8sxB5KOU/cesV2L7M4mWHVKURfMllDxKXaPVcdw5QDjKkuC9jbQ6GI/wAYpJIILXAmJNtgFVhun1So1fDCfSNPL7raPHlCEx6jxTBYecklcqXmU3eS6Vv1b6xiuJdmygn4agsDSyumxI9iNWhrYVeVZmNqemVaOVlen0KOCFqQ14RDpmBBBBAAQQQQAEEEEABBBBAAQQR0CADkOyZBUQlIJJoAA5h7AcOXOWEoDn0A3J2jc8L4EmQmgzKbvL1vYXb/ADCuo1MaK9fIf0ehnqXfiPn9Cl4N2QchU5wP7RffvHTpGtlSkoSwSEpTQD8D35wzhJgStiFF3DA60udNOcPz+8ogW01H7mMOvWnVl8XB6vTaalQjaCz59xcvFFmdKQ2hc+JhCJiszA5knQZSNRbQWd6VjsvDhqw0tIChVoXTWbDTTHZeGq5loJ6KLf8AXMz9YnpKy4IZwAH1roAzBqRE+OQMru+9PQRNlSE5AFqqdiaA8zr+0U1JeZ1JIbmkBmrtTu2sNGiFnDfKnZgIZxrpCk5nNk07rli58jRocws98yFJSHdikPUWtfS3OLVC0bkHPNrEmQhBPoKN5UrrvFthsWkHLY7WBG0Z+Zgi4AUCSWZrEWeOLxa87a7tQbvQtr7eIToqpwzra7mixh+KQl6JqbV0A97RVz8KlKf6bFlVJAc/YHrDsnHy0IDKeZ3s1K2YDcAX5sOcMYZwCr9Jox1Oja0e/URVCEoY/rCNuw0qjsQzQ0ZKD8wFdRcQkLBflQmrP1aH8oAS5i/MSWGiv4r2elLQM6VmlFIyv0tWmkYzjPZpcjvDvSzZWo2ChofSPS8LjQO6XUDpQt0hnGpMs6KS3yljTfmNIa02tqUpbXn+/oZ2r6fSrq/D8/qeRNHI2faDsiFI+PhQMgS60OXDGpSNhqL0jGkR6CjWhWjuj/h5Ovp50JbZ/wCnIIIIuFwggggAIIIIAOtEzhfDVzlhCepOgA1MM4PCKmrShAdS1BKRuSWEepcL7PjCSzKCQuYQCtW6tugfSEtXqlQj6vj6mhoNG9TPP3VyI4NwRElGVGwdRZyefrSwiwWAKfp1P4h1SDLTUNanPc/iIhW9Dvp6GPMSnKpJybue0pwjCKjFWQhKEkkpHduWbUw5NCdB+X6v+IZMsy1BzRVB/cNagHqawSsQkvlqxbyiTT5RK6FkNCJeHBpmrXS/J4eyv15faHZGHAI31HIRHdZHStUa/SJOdIvV+Z+0KmSnc86CGZmH3o9osumRtYZmTcxD6aBvHSJE+UZaQyWV+lSSCCTVrNsB4mIol1DjfwpFhLS4BzB0sE0q+jttpE27W8iFrja69494NUgMoFtCNP8AlFb8Yy5hISQoBqkGu4enjzMWqptWSwA2tziNPWFFljNzALlunhBTlblHJxusELhuFTMVmzG3QDkfTwi2xhzgEkBnAAaoNadNohzCgEJZmNhQG+vXSJSFpCWFj5g3YfWCpJykpHKcVFWGE4xQ/UpjoWIB1Nvbw4hVPlFq+9DDWMQruFLENdmzOHDh6B6fiHJCyRUN705e6Wjko4uicZZsJCGH21b7wr4T1JNDQ1cPYdCW84ctascCHdj1BiCl3JtXIWFxeVXdIALE2Jcf27ExRdquy5ynESwG/WlIFP8AyAADCgcNvFhiJXw5gzO3LlvuYt8BxVILEOgggixv8w5WP+Hh5TnRaqU8/P0MytShqIOnNZ/Y8mIjka/tx2WEhp0of0l3q4STbmx9G5iMiRG9RrRrQU48Hkq9GVGbhI5BBBFpSEKAhMaHsR2aVjsWiUxKR35jf2JZ66OSB4xCpUjTi5y4RKMXJ2RuP4b9lBIwy8bNSDMUCJCTcOKKbe5rWg3jQ4ZDDMpOpdRZ9m8D9fGJExZWoITSXL+1K8zc+EQOIzTkCUsz/vb1jxNetLUVG5d/0Xke00en8GG1HFBJCqh3DPoz/tEJUojQW1+34hyUoOa0bxJhKp1DrqdtNN4IprCNEr5iXqakUGzxKlKoGoNW15tCMlfWO4peWUprtF7d7I5xlieI4gS0jKpzy0Jrf3eHOH4hw9SWDF9ecUSlKmEADaz15MPpErhOOyKbK4sq3j0Y1i+VC0LdyhVk5F3LRy3P1hxckZQFQ4rQhwOf0iNjp6SxG2v2hBXkxgoOIT1AnbSH+EceShTrTRwQRoz6eXi0RsWol6UiB8G5JDggZavq9Ng24uLxtU6UJ07SMmvUnGfwllLxSmKg+mbxjsvEZqBwqrF2fo8RcLIzFg7kF6u7ObBNNN/WO4bDgoKiS4ZgCA41rexvHHTgrlqqzdsDePKj1cg6Ae/WOcMxDBpuYpJ0VybX0PWJeGX8U5CgqKjTvbAsQR0Ou8RsVIW+UixpsBRmblF0WmvDlj+9hWUZKfixd/73LmXNTLbKVLd2YmxNrsQ7m0KkKJGqmF2s5LOYrji8iQlOnVx1elvesScHiiXBOUltPmUS+37whKm7XNKNRXsTAm76F/ZhUlTF2uI4coAc3rX6QKs0KsZIvEpWYKLbMeY5xWFCrqDZr93KAT03qac402ZJHJhRW+o58jFViGQH/tWgoBsw0f8A6mn/AJUhqhVdtgrWpr74/h8cJjyJrFCwwNGDgDKx9vHm3HeDrw05UpWljunQ+9QY3apIWhaUlspzp8H7r+Ir+8Qu08v+bw4Wf9+SkA7qTrTpXwMO6SfhTxw8P0fZ/jwzJ6jQ8WF7ZWV6rujAQR0xyN08wdaPav4ZcGGEwPxzSdimCSLplPTzYnyjx/h+F+JNSiveIFLtq3g8ezYaZ/tySGEpIGUOwZIod2q8YvWKjVNU498v2Rr9M03izc3wiyxhSkEAjv8AeLbG1+TxSTlB9gL/AI9BFhOlUN8xVvpEJUlyxoLeFo83Sskeupxshlan6Q0s3hyYgaGoofMt/iIq1tmLFq10Le/pDUVc63YVLkkl9PbQYyZYEjl+IgYLFrUogWF+pdutvOO4+UpcwAO3J/wRDHhNTtJ+pQ6q2Xjkmf6bmDpYWoCQae/rEjBcGCCCKEbekS5XyihI5PeO5+6yi1+Xhz97QrKrN4uXbIrsIxiyENmcbC+sM4PDmYhzRQcdDyZ/KCdPZiQSNA/zUs8dl8SSJdSBmcMDUFwWJ0v5GBRko4RxsYx3DgleYAZWcu4IalGsL+UNY0GagkChUlyQwzANWltj13iTiMUo1AsP1UfcjcXitw0/4ncJShOYkO4Boa9aCsM0lJq77FFSyx5kCbickwpBe1QR4nwL0ETZElUtb/panrDMvhKk0WChWZLFiHFXy0r4aWi0lT0sAPDpDNecUkoZ8yjTxk23Pzx6DeAkFIqe9dxQPWtNWLePWO4yUVkkgZiObUiZIlPb8xF4qSgjXUNX2RWElNyn6jrSjEhpw7IByh8wL100UNRvErh8gKUpTBJcEZXsLnp7MN4WeWDlrUD1A56VAHjpp1UtWY0IFQA9ahh42teLpNtNNlair3Q+sjKR+rNcb7D0h2anupPul4j4bClGZwd3Pr9REhUkEOHL1heVk+S6N7DbOPrDGKw4UkVIva7i2oo8PkvHFSnSae947F7WmEldWIQUQjKAAGreriqjzt0ivKyhTpDU73MVCgNwQbf4i0moysBzB9KeH4iFigKEM1XDnapq4aj3h6jLPuJV4K3sYLimHyTVgWdx0NRESNF2mwgZKxex1caF9tIzsegpS3RTPH6mn4dRxNX/AA54eJmMST8ssFZ8PZj0TCYkGYpViouTuXJYDaoMZP8Ah1h2w89YDk9zn+n7KVGq4fIYqe6Tl6m5PpHmepT31Zeit8z0/S6ajQTfcsJiR5F/frCccQ3StNrC8RsTNKL238ffrB8Z0gtZvzGQocM1VHKIAYBwavXxfzasNYgqUljvT6ROloQ5JTS/WI8xYVowGkNqWbkmis4ZhMqydRTl4RaSpdah32huWlvGJqXCXAc/bltEqtRydzkIKKshacWEGgY38qHwtDOMyZLvmFd/y+kMpmVqHI5Va8Mz0gk30DA7ac4rjBXOshLxShqXHynb86eUSeFyEEFazbX0icnApASTrTQ09iK3E4Uoo5INQAaV/Z/OL1NTW1YK9rTuE9ObUkAkmvkByhvFYd0MCO67U8d4hy1KzZa7iLfBSCsEUcaRbO9OzuQi1O6IEvGEIyTQWulxUfcD9ol8NwQsaj+5iR0I5U9tC52FBJzX02HSJ/DZOUhq3fTS3oIrq1Vse07Gm4vI7MlCWjLmCkqFwK60rUV3/eHOKcJl5FZVvkKQ6mFVVcf3U06xWYycFTKnw/yH9YVxnFMAgKUUJcpd6gm9et4ojCV1nJyV8ZK/iKMimf5S34+0KlFQ+a4Znq7w5/PIAbLmLAu9qV2IN3d4SEy8uYFQf9KtMuoL+lNIbza0kc3ZumWctedLlOVQUQauGIv9PYiLLSah7AnyhnDcZCkBLEFu9ZtAQN9DSsLCgGL6xRKEoNpqxbTkpK6YoIDDTrC/jb2LiEzr5QNKwYaZUuNWbrEe1ywp8TMZVnzCu8MT5KlS8wZhV+Wvh+DFjjpRSUr/ALTXoL+jxGE0EKy0cltxV9qX3+kaVOeE0Z9SF24shS8J/My1IFCEry3qAMzP1AjCGN9wyeqXNCmsQos3ynVthU+cZDjuB+DiZsvRC1AdHp4M0a2nlaco9uV8/ked1y3QjJ85T+R6P/DTDj4MtKrTVLLDk7eDgReYFTHLWmZRdnqdvGKrsRIKZeHcGkpSq88yqeXrGh/lMwQrUgF+pJp1aPK6ya8ad+7+p6LTpQpxX/lEXiskFCnLZa9Q2kRFTGQEvrbU7n6xMnq76ndmbzp78YhTsMFHMDUeHQRVT4SY/FYFLw6m1hn4TB+dYnpxzBIKagF/MsOVGEQzHU3wzsW3yI/EScBiAygaMzHwERyhvGGO87DYEecT2qSsDJa8OCSIhAgKOos8TJeHWeb6j8RTY7EmWrk/50iylFye1MjOSirstZMxmJLkb28BELiS8z1r/mCViCcp0Nzrv6Q0UBRLVHk/tonCFpXZyTusFdJzJOYqFwASTppF5ICi5zMq1fRt6RXS8IoKBo50uaUA2NG92nYNKmLjKxbW3t4vryTyimjFxwyZLkd0F3Ny3Ow+sLykV15c9IkS5EtiQwNK0vfrDM2Ycwa5sehf7+sZ+7cxlDExwSoIDu4JFmb7PRxesVkzBTFrBPe1u3gXIoG9bRdTO8mps5+3sRBVOJPW0X0ptcEJwT5KbF4RQJUKFV2s3toVJwvdZJuquhalB1eLkpBNSxq/OOS5SSWAAZt9zXnDP/JltsL/APGjuuNycEEpDu7ltg4D1vWsKTD0+ayspdyBpY+39IZIIp67ws25ZYzFJYRwJNTr6R27EkOR6uWjnxnpy8HhapLJTS4+8HudIeNQcqWLkX6vHcHhQpTMQGBLCtWDDa8SBJBYDU+fWLPCYVMk5vmI+VtrB3086tEnW2xt3KpR+K5n+ISTIVLUUgkj4bHYkkONTpmtyGuP7cOcbMV/dlI6AAfaPXsdhZc8IStIKjRFA+ZqVjyz+IWF+HOlj/4//wBKf1eH+mahVKivzZoxOpQ+xk/VP5HoXYzDKOHRo2FBHQpDEc2ifhCtasiU/Imp8qU1FaxX9k8bm4YiZYiWJZbXISgA+F4uuCy1BJWGBU5rXukga839IxNS7TqXXdofoz+yUvRfsViy5Ul7BVuhiLgj3i9yKeFftC8VPCZhu6iXDNqdOkO4VIKi378vtHeImkuBpUwnm7OB7vDaiWhwS8xUbHp9oTch7axLBIbWKD2YXKQX5QmZc3vD8l2LFhA3ZAPiblFm1cxVz8KgkqUAXcV38YlTSflJt94jT150s7NUu7HnSrx2mrO6ItYGV4lLBLDM9+TW2hUmSFPRvzT8RElSVmYQG8ee3hE6SV0dNDrWGZrbwVp3JYwJV3iGKmYdAbDqIcVNJTkNWF+goPJ77eXEYpTZcxcacoJcsZFE2DPzctQ6NXzhXL5JPGWckyv+R5g0fSIU+USSQ+bWpr1hWGxxQ4qRVrVqHq9wDBi8Zkmh03T111PrFsYyUg3IalqYVfMzcvLwHkIbTMSaAlxuNdhHf5kFamO+tByc61AivE5TKJAooVsU3pRuemkXxg2VynYsEOQjMaKBZW52MGGQXIBZ/tzhjCyFLIIrrrvpD+bKovd6tHJLsiUbvLG8QjnXcxJ+KpaUAiwpSpetTrESexIOlaH0iXIUQL1Tyjkvuo6syEzsRmYUaofV4XLW6gFW/aEJlW8/OHpTJqSBX1fSK3a2CaEYdiUjn9Kn7ecSJ2FyzQtJNQcwLf8AVvSkMyKF9BfxP7RM4kpkuAAS1yx8t6RBt7rLuRkJRiB/MIDH5gNdqdGr5xj/AOMCUjFSctR8EPTXOt+savh+HJuylOS42IvS2vhGZ/jPLQnE4cJv8B1DYmYvyoBD3T0lq0l2TMPrD+yXqW/8PpmbhU1Ne5MURzYJJDbd6LzhfGk5CGYhIrq4LHwasZb+EePBTiMOauM4GtRlUR0IR5xJmSFSCoqoQvKBycmz2aKdVRUtRUhLzTX4l3T5KdBJ/wB7fIsuLKInByXuk9aseUO4JKga7W661hSSJgSokZgNNn0pTSHQo5QWN8r0tTxu1ecKN/DtNZYWRtSGdudOn+YioUfWJC5oNvxT20NUf6wLjJYCr7wuSsAauYbCmNekKkrsOcD4A5MQSKQwiaLEAGlPIBvJ4mJIr9qxEWjvPYghuflpakTg+zOP0EokDN8zEWHjaJKZtL2ttDAlkuTd6DlUw4hZA38AY7LJxCJuICQ5NfG8SsHPRkJNtQdjSK2VhlLXYMxoSzPsLlhDXEMIrKz0PI1t56RPw4u0bkJN2Y9i5iUKYhtevPrEDGcZUtioZmAf9KX6DS3lCMSqYoBK1PlDAlBqBUO1XLDzhmXJmZFMg5SK6MRqNb6Q9TpRjl2YnOpKXCsOYSTMWxDs+V9Kl2c3IFfCL7FYEIQkNmrY0oRQilhUHw3iJw7MtRXlZxRL0BtRwws7hraRPlSSaOQKC/090hWvUe72L6ULK5IkYNjmyhtoYxUsKJLAOTTqYuU4oI7juwD00o0VWLWlNN9+f0pCEJScslsJX5QyuUkLSoAZfNja+hhrJU6aQfHBDA91y1LvQGEKVtXnvDFmTR2X5ObwTUAqIdw/7u8JoxB8IJSN3EdAdw5OYZdSB6xc4jBZ70pYalw/nFRglDMCSEpSRXoRFl/q4zFlBTA2c8/fIxRVUm/hKp3vgmcOwgBVkDsyWoS1QSTo5I3+UR5j/F3HBfE1pTUSUS5T7kJzKf8A7LUPCNxIxZQCt6lqasL+Zjx3imOVPnTJqvmmLUs9VEq+8bHR6L8WdR+VjzvWU47fUsexPFTh8bKWCQCcqmNwoM3m3lHpvaeQlQExJCsxFBdumrW9iPFkLYvHq/CeLfGwqHN0uSP0qFDTkfSGOp0WqkKy9md6NO+6Hfkf4YXp4RZib/TUg/MC9bFq73jO4LFKlr7xpmJd71uDFzicSC7KJf6ftbyjGrU3vPRxakhtCWLQpAHSGavu5h0iINFpwk1jhVXb7wogWhtvxAgEGaUs3mIcTMAI35ecV2PxJQoNZVDEeVPUapJU3QGmoHTz3pDKoOUblLqpOxoVJHP3yjhuD4nr59IiYLiOaikkM7vQ+TdIuMPKQ6TmaoDHY0cQrNODsye9WuZeXOUV/qOpABcX894uOHj4iTV260JNPClehiJ8JszjvObDUaARp5CMoAN6VblbzBaLNRVSWEUXcUUv+iLUpxkKdQlwQKPer0iixXDsi1JU7pIu1lVsaxtpq2IUATldgKXDeP7CIfEMGmasfEDtqCQRSr6j3rFdHVST+Lgi7vkoMJNynuv7+kXPD570JYio26dSYz+Lny0zVJlnMkW2YVN9AYmy8eSAS3u0X1qTavbkthOMlZFljJwSrM2gcltCw8HIiMmWFZ1qLgNvV7/Y2jk6aCKsKa38r1hiXjSZeVSgEitPmPXpbT7xVCDSJyxwEmWoKCm7gdzUDV71v0jkuZmD2vfrT0gwGJIBS/dJdtxdjWgb7xIWkOwDa/tFknmzCIzptAonztDgI10hBG0QuTIfEZoQNags3S0ReGZ0vmNAGDW6BqPCuKyVKWgCuWv0/YROwOA7tSwKnUrny+kPbowo2fLEbSnWv2RXdoOJmXhFu4K+4m1Mz+mUHzEebExp+3PFAuaJSfllu/8AyP4AAjLxtaGlspXtl5PMdUreJXsuI4+oRquw+OOcySaKBKf+ViPEeoEZWHsNiFIUFJLEFwYZrUvFg4CmmruhVU12/Y9HmOcwcNcB6uHDjpc8vSRhcQMoSTZ69fWG8PNTiJKZstTk3GoUwdJa9fRt4A7WFPt7ePNzytr5R7Wm7/FHhli4NR9LwpK3eKpOImA0LD36OInYXEuSLn3+YWnTaQwppkxcwkJ5Q0ZlOv1joVcQLWHvFKRYQOMy/wCmDteKWViUyyVZVFQV3XZmcghQd3ZqDnpGmxKQQBflGWGFZZzCj/U0jV0couDjIy9bGSnGUP8AC2k45U9aSKZaAMbm+lum8XrMlNWbXeKfBMflFvD2YuZMskMpLDd/8V5QhqGrqysl2HaSaV5O5GxeKkKajF66NuXcF/GNPh8plpWCCLBiG6UerDrGQxXCcynNGq1NWPjFvgcN8JCUpSoBnKk7kmjDVoXrwg4KzdyupCTfoXU/DGj+dW5+URsfh1oBsSzkE6WZwD0NDrEtOLOQd0koZNCRQ0fcbxRdoMehRZOc5NGASTbvHNXwF9NYVoQcpWKIOd7Pgy+NmylrUqozMpgzKFO6rXn4DVmYlY1SdQA49jyNoTiZSXzBQuO6dPDW1YckISpSs7OtJbvMErahVSgerdI9OlFQyLty34H50wAO+0LkcWIKciAopDB7kFRNhzNi8Jm8NUJaUZXU9xWlaULGjeULlSjSVuQVHKzEgC+tPvC32e3z+g23NtdsIsJsmWSShQBDU2JNjUhx1hwF3JqdfzC5uDSlR9E6p0A+9I7l3jPlJPgcisDWUWgSRpSFNd4SJQOrDU7fvygRJnMLMSkfEY5iSkHQMXJHiUwxj+KGVKXMXUAHqSWATyBJbx6wjETCpTBwKADYD36xju2XF8yhJQRlRVTaq28Pq+0PafTeNUS7d/YztZqVp6Tn37e5n8XiVTFqWqqlEk9TDEEEeo4PEt3d2EdeOQQHDQ9kO0Zw0xlH+ksjONjooMHpyuI9Om4FBTmQHNDfuqSfH6fvHiIMb3sN2odH8rMLFyZSiQOfw3NnNr1o1oxupaRyXi0+e/qv4Nzpet2NUZvHb0LubhTmNKW6PRjuIXKwoQQoONqkxLVizlKVDqoXPXTrvEKVMNUnwY384x7yaPTpK5KCi55x1EwpclDvqee0ISv1h0T1ZctG5xSWjaQdqxGxcmxA0Y0uIlKRTpHUludokpWd0DV0MYSW2nQw/PH09fzClzpfMHRreD2jiZve0ULnMzEFqjV3EGW7kfQR8QqJL3c33q5iSicSQqzAipLnfVmiEcQmrIKXIILvbRjEfETsod1PZsp9NIl4e52ItpLJrFSFZBdSVWHXUnwEZXjOKMsjKMybuDqaM/Jrjyh/geMmLUpKpjJDhnPeo73IAbUUMKRgFd4kBiXFm6Ny2iNKCozann+ShXknZ2KQYEzS4oSHJJctucoAOhdntFlw/goQqz1fUU8dIsZWAWkgu2oo450PjDs+U/e+Uu3i1wzdW5HeLqmrlJbU8HYaeEXutki4tBSaOks1L1vzrDmHxKUggiqgEu9S1Aw06wIU5c19/wCYanSdfD7wve62sYcbji5pJILUNTR9aPDbhxc9Y7lszeHKOiZ4QEkcAa9jcwzMVUmwukPrud4eUfWI2PxcuRKM1bMLDUnp7G8Sgm2kllkKk1GLcnhFLx/jYkIZP+4oUN+p969I8/Uom8SeJY9c5ZWouT5AbDlEWPWaagqMLd+54jW6t6mpfsuDkEEEMiIQQQQAEdBjkEAG07PdrMw+HPUHDBKjroyudqmNQlRcpI8ef2jyQGNRwPtcU9ye6k2CtR11I9esZGr0N/jpr8Poeh0HU7Wp1n7P6m2d46FRGlTwQCDmBqCDfoYdTM18YxHFrk9JGSauh3MT/mB44F+Xu8cJ9/4iFiYmaNdtPpBJJBdq271aE2Gn+YU8NKGRjSvn9aRNZwRY+o91nFCSEkij87eEClPQ321Y84aws1wXapsN6/iFqmpCtHMcasw7FVM4QXd8rCw73XXeJvZ/NLBrlCrDUh7jQVd+XrLUlSmAYDU9efSJuKxyZZGUANcs5bQAeDRZPUSnHY1e4v4EIy3IRiuKJFAa00oKt9W84JUwrULn2PSK9E5K8yikhKyHdj3gxSDudaOI7/Ms5SVElQGzcx4xV4SSsuS6LwWc2SGIQO8AxY0Gjc6vZojlBYjM2UWe/l9OcRZM1b90FOhUaaMbXoLw4tCQolILqNSfIdIjt24bOq51R9+/GOKPKA+sVXG+PysOz99WiBQ9SdBFlOnKpLbFXZCrVjSjum7IlY7iKZMsrmKA5bnQCPO+OcbXiJmZVh8qdAPzzhrinFpk9WaYq1gLJGwEQjHo9Jo1RW5/e/b2PJa/qEtQ9scR/f3COQQQ+ZQQQQQAEEEEABBBBAAR0RyCACfw7i8ySXSaapNj+/ONZwvtHLmXVkVTuqNzyNvOMJHQYWraaFXnke02uq0OHdeR6vKnuWY/tD6ax5nw/tDPksEqdI/SajmNwOkajAds5Cv91KkK5d5PpX3rGNX0FSGYq69D0Wn6rRqK0ntfrwaQp/y8cCXcmvj76xDw2PlTT/TmJVsBfyvEgoO0IuDjhmpGcZK8XdDp7pBCR16R2UhiTlBfcVB6xHESJWKIiDv2JYHFziXDMo0ccg1bw3KwTOSXLc2Hvn94eRiHsW5Ryao/pvziKbWDtkcZIAqHZ/WvWAzXQC2Um+ajAa7tdoaXMb5zbVgAPpFTj+0+GRQzCqlk96mxVb1i2FKU38KbKalaFPM5JFyMVVk1OpAp0HmYiYzHolB1rCQdT6tv4RkMd20UaSUhA/uLFR8DT6xnsVi1zFFS1FROp90jSo9Mk8zwv1MfUdZhFWpq7/Q0/F+2xLpkBhbOfm8Bp1PpGUXMJLkuTVzCII2aVGFJWgjz1fU1K8r1GEEEEWi4QQQQAEEEEABBBBAAQQQQAEEEEABBBBAAQQQQAdBiVK4nOSe7MWOilfmCCCyfJ1SceGTpfajEp/8AcfqEn7Q4O2GJ3T/9EwQRQ6FJ/wDVfkNrVVlxN/mxKu12JP6kjohP4hjEcdxChWauugLDyDQQR1Uaa4ivyKp6mtLDm/zZXzcQpXzKJ6kn6w3BBFqKW2wgggjpwIIIIACCCCAAggggAIIIIAP/2Q=="/>
          <p:cNvSpPr>
            <a:spLocks noChangeAspect="1" noChangeArrowheads="1"/>
          </p:cNvSpPr>
          <p:nvPr/>
        </p:nvSpPr>
        <p:spPr bwMode="auto">
          <a:xfrm>
            <a:off x="63500" y="-1046163"/>
            <a:ext cx="2105025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data:image/jpeg;base64,/9j/4AAQSkZJRgABAQAAAQABAAD/2wCEAAkGBhISERUUExQWFRUVGBYYGBgYGBgaGBoYGBoZGBoYGRkaHCcfHBsjHBoXIC8gIycpLCwsGh4xNTAqNSYrLCoBCQoKDgwOGg8PGiwkHyQsLCwvLDAsLC8sKSwsKiwsKiwsLCwsLCwsLCksLCwpLCwsKSwsLCwsLCwsLCwsLCwsLP/AABEIAOQA3QMBIgACEQEDEQH/xAAbAAABBQEBAAAAAAAAAAAAAAAAAgMEBQYBB//EAD0QAAECBAQDBgUCBQQBBQAAAAECEQADITEEEkFRBWFxBiKBkaHwEzKxwdFC4QcUI1LxFTNygmIXQ2OSwv/EABoBAAIDAQEAAAAAAAAAAAAAAAAEAgMFAQb/xAAxEQACAQMDAgQDCQADAAAAAAAAAQIDESEEEjEFQRNRYXEiwdEjMoGRobHh8PEUQmL/2gAMAwEAAhEDEQA/APDYIIIACCCCAAggggAII7EvA8LmTiyEk87DzNI42krslGLm7RV2RIclSFKLJBJOgjWcO7FkEfEYmzafWsajCYaRIAaWC4IGg5u1TXQm0Z9bqEIYhlmvQ6RVnmeP3MJhuxeLWHCAAauVD6BzFpI7AED+pNCTqHSG6lR+0a2ZxQkMO7/xDBuepPUwzIQm5BIjOnr67XZexq0+k6ePKv7v6WKT/wBOEpSFLmO9mUj7P6tCJnYmWmmRfUmno0a/MLl1AXYgMOd2i54TNwSi06QRmpnWStFd0hm6h/C4XWurt5kWz0dClG6p39v5Z5wjsClVsybUe77KIYt4wmf2CRZ5iTzY/YR7pi+zGHUP6RTLIq7uD62jJ4rCuFNVizggih00iE+oaiDV3gooUtFX4geSYvsRMT8sxB5KOU/cesV2L7M4mWHVKURfMllDxKXaPVcdw5QDjKkuC9jbQ6GI/wAYpJIILXAmJNtgFVhun1So1fDCfSNPL7raPHlCEx6jxTBYecklcqXmU3eS6Vv1b6xiuJdmygn4agsDSyumxI9iNWhrYVeVZmNqemVaOVlen0KOCFqQ14RDpmBBBBAAQQQQAEEEEABBBBAAQQR0CADkOyZBUQlIJJoAA5h7AcOXOWEoDn0A3J2jc8L4EmQmgzKbvL1vYXb/ADCuo1MaK9fIf0ehnqXfiPn9Cl4N2QchU5wP7RffvHTpGtlSkoSwSEpTQD8D35wzhJgStiFF3DA60udNOcPz+8ogW01H7mMOvWnVl8XB6vTaalQjaCz59xcvFFmdKQ2hc+JhCJiszA5knQZSNRbQWd6VjsvDhqw0tIChVoXTWbDTTHZeGq5loJ6KLf8AXMz9YnpKy4IZwAH1roAzBqRE+OQMru+9PQRNlSE5AFqqdiaA8zr+0U1JeZ1JIbmkBmrtTu2sNGiFnDfKnZgIZxrpCk5nNk07rli58jRocws98yFJSHdikPUWtfS3OLVC0bkHPNrEmQhBPoKN5UrrvFthsWkHLY7WBG0Z+Zgi4AUCSWZrEWeOLxa87a7tQbvQtr7eIToqpwzra7mixh+KQl6JqbV0A97RVz8KlKf6bFlVJAc/YHrDsnHy0IDKeZ3s1K2YDcAX5sOcMYZwCr9Jox1Oja0e/URVCEoY/rCNuw0qjsQzQ0ZKD8wFdRcQkLBflQmrP1aH8oAS5i/MSWGiv4r2elLQM6VmlFIyv0tWmkYzjPZpcjvDvSzZWo2ChofSPS8LjQO6XUDpQt0hnGpMs6KS3yljTfmNIa02tqUpbXn+/oZ2r6fSrq/D8/qeRNHI2faDsiFI+PhQMgS60OXDGpSNhqL0jGkR6CjWhWjuj/h5Ovp50JbZ/wCnIIIIuFwggggAIIIIAOtEzhfDVzlhCepOgA1MM4PCKmrShAdS1BKRuSWEepcL7PjCSzKCQuYQCtW6tugfSEtXqlQj6vj6mhoNG9TPP3VyI4NwRElGVGwdRZyefrSwiwWAKfp1P4h1SDLTUNanPc/iIhW9Dvp6GPMSnKpJybue0pwjCKjFWQhKEkkpHduWbUw5NCdB+X6v+IZMsy1BzRVB/cNagHqawSsQkvlqxbyiTT5RK6FkNCJeHBpmrXS/J4eyv15faHZGHAI31HIRHdZHStUa/SJOdIvV+Z+0KmSnc86CGZmH3o9osumRtYZmTcxD6aBvHSJE+UZaQyWV+lSSCCTVrNsB4mIol1DjfwpFhLS4BzB0sE0q+jttpE27W8iFrja69494NUgMoFtCNP8AlFb8Yy5hISQoBqkGu4enjzMWqptWSwA2tziNPWFFljNzALlunhBTlblHJxusELhuFTMVmzG3QDkfTwi2xhzgEkBnAAaoNadNohzCgEJZmNhQG+vXSJSFpCWFj5g3YfWCpJykpHKcVFWGE4xQ/UpjoWIB1Nvbw4hVPlFq+9DDWMQruFLENdmzOHDh6B6fiHJCyRUN705e6Wjko4uicZZsJCGH21b7wr4T1JNDQ1cPYdCW84ctascCHdj1BiCl3JtXIWFxeVXdIALE2Jcf27ExRdquy5ynESwG/WlIFP8AyAADCgcNvFhiJXw5gzO3LlvuYt8BxVILEOgggixv8w5WP+Hh5TnRaqU8/P0MytShqIOnNZ/Y8mIjka/tx2WEhp0of0l3q4STbmx9G5iMiRG9RrRrQU48Hkq9GVGbhI5BBBFpSEKAhMaHsR2aVjsWiUxKR35jf2JZ66OSB4xCpUjTi5y4RKMXJ2RuP4b9lBIwy8bNSDMUCJCTcOKKbe5rWg3jQ4ZDDMpOpdRZ9m8D9fGJExZWoITSXL+1K8zc+EQOIzTkCUsz/vb1jxNetLUVG5d/0Xke00en8GG1HFBJCqh3DPoz/tEJUojQW1+34hyUoOa0bxJhKp1DrqdtNN4IprCNEr5iXqakUGzxKlKoGoNW15tCMlfWO4peWUprtF7d7I5xlieI4gS0jKpzy0Jrf3eHOH4hw9SWDF9ecUSlKmEADaz15MPpErhOOyKbK4sq3j0Y1i+VC0LdyhVk5F3LRy3P1hxckZQFQ4rQhwOf0iNjp6SxG2v2hBXkxgoOIT1AnbSH+EceShTrTRwQRoz6eXi0RsWol6UiB8G5JDggZavq9Ng24uLxtU6UJ07SMmvUnGfwllLxSmKg+mbxjsvEZqBwqrF2fo8RcLIzFg7kF6u7ObBNNN/WO4bDgoKiS4ZgCA41rexvHHTgrlqqzdsDePKj1cg6Ae/WOcMxDBpuYpJ0VybX0PWJeGX8U5CgqKjTvbAsQR0Ou8RsVIW+UixpsBRmblF0WmvDlj+9hWUZKfixd/73LmXNTLbKVLd2YmxNrsQ7m0KkKJGqmF2s5LOYrji8iQlOnVx1elvesScHiiXBOUltPmUS+37whKm7XNKNRXsTAm76F/ZhUlTF2uI4coAc3rX6QKs0KsZIvEpWYKLbMeY5xWFCrqDZr93KAT03qac402ZJHJhRW+o58jFViGQH/tWgoBsw0f8A6mn/AJUhqhVdtgrWpr74/h8cJjyJrFCwwNGDgDKx9vHm3HeDrw05UpWljunQ+9QY3apIWhaUlspzp8H7r+Ir+8Qu08v+bw4Wf9+SkA7qTrTpXwMO6SfhTxw8P0fZ/jwzJ6jQ8WF7ZWV6rujAQR0xyN08wdaPav4ZcGGEwPxzSdimCSLplPTzYnyjx/h+F+JNSiveIFLtq3g8ezYaZ/tySGEpIGUOwZIod2q8YvWKjVNU498v2Rr9M03izc3wiyxhSkEAjv8AeLbG1+TxSTlB9gL/AI9BFhOlUN8xVvpEJUlyxoLeFo83Sskeupxshlan6Q0s3hyYgaGoofMt/iIq1tmLFq10Le/pDUVc63YVLkkl9PbQYyZYEjl+IgYLFrUogWF+pdutvOO4+UpcwAO3J/wRDHhNTtJ+pQ6q2Xjkmf6bmDpYWoCQae/rEjBcGCCCKEbekS5XyihI5PeO5+6yi1+Xhz97QrKrN4uXbIrsIxiyENmcbC+sM4PDmYhzRQcdDyZ/KCdPZiQSNA/zUs8dl8SSJdSBmcMDUFwWJ0v5GBRko4RxsYx3DgleYAZWcu4IalGsL+UNY0GagkChUlyQwzANWltj13iTiMUo1AsP1UfcjcXitw0/4ncJShOYkO4Boa9aCsM0lJq77FFSyx5kCbickwpBe1QR4nwL0ETZElUtb/panrDMvhKk0WChWZLFiHFXy0r4aWi0lT0sAPDpDNecUkoZ8yjTxk23Pzx6DeAkFIqe9dxQPWtNWLePWO4yUVkkgZiObUiZIlPb8xF4qSgjXUNX2RWElNyn6jrSjEhpw7IByh8wL100UNRvErh8gKUpTBJcEZXsLnp7MN4WeWDlrUD1A56VAHjpp1UtWY0IFQA9ahh42teLpNtNNlair3Q+sjKR+rNcb7D0h2anupPul4j4bClGZwd3Pr9REhUkEOHL1heVk+S6N7DbOPrDGKw4UkVIva7i2oo8PkvHFSnSae947F7WmEldWIQUQjKAAGreriqjzt0ivKyhTpDU73MVCgNwQbf4i0moysBzB9KeH4iFigKEM1XDnapq4aj3h6jLPuJV4K3sYLimHyTVgWdx0NRESNF2mwgZKxex1caF9tIzsegpS3RTPH6mn4dRxNX/AA54eJmMST8ssFZ8PZj0TCYkGYpViouTuXJYDaoMZP8Ah1h2w89YDk9zn+n7KVGq4fIYqe6Tl6m5PpHmepT31Zeit8z0/S6ajQTfcsJiR5F/frCccQ3StNrC8RsTNKL238ffrB8Z0gtZvzGQocM1VHKIAYBwavXxfzasNYgqUljvT6ROloQ5JTS/WI8xYVowGkNqWbkmis4ZhMqydRTl4RaSpdah32huWlvGJqXCXAc/bltEqtRydzkIKKshacWEGgY38qHwtDOMyZLvmFd/y+kMpmVqHI5Va8Mz0gk30DA7ac4rjBXOshLxShqXHynb86eUSeFyEEFazbX0icnApASTrTQ09iK3E4Uoo5INQAaV/Z/OL1NTW1YK9rTuE9ObUkAkmvkByhvFYd0MCO67U8d4hy1KzZa7iLfBSCsEUcaRbO9OzuQi1O6IEvGEIyTQWulxUfcD9ol8NwQsaj+5iR0I5U9tC52FBJzX02HSJ/DZOUhq3fTS3oIrq1Vse07Gm4vI7MlCWjLmCkqFwK60rUV3/eHOKcJl5FZVvkKQ6mFVVcf3U06xWYycFTKnw/yH9YVxnFMAgKUUJcpd6gm9et4ojCV1nJyV8ZK/iKMimf5S34+0KlFQ+a4Znq7w5/PIAbLmLAu9qV2IN3d4SEy8uYFQf9KtMuoL+lNIbza0kc3ZumWctedLlOVQUQauGIv9PYiLLSah7AnyhnDcZCkBLEFu9ZtAQN9DSsLCgGL6xRKEoNpqxbTkpK6YoIDDTrC/jb2LiEzr5QNKwYaZUuNWbrEe1ywp8TMZVnzCu8MT5KlS8wZhV+Wvh+DFjjpRSUr/ALTXoL+jxGE0EKy0cltxV9qX3+kaVOeE0Z9SF24shS8J/My1IFCEry3qAMzP1AjCGN9wyeqXNCmsQos3ynVthU+cZDjuB+DiZsvRC1AdHp4M0a2nlaco9uV8/ked1y3QjJ85T+R6P/DTDj4MtKrTVLLDk7eDgReYFTHLWmZRdnqdvGKrsRIKZeHcGkpSq88yqeXrGh/lMwQrUgF+pJp1aPK6ya8ad+7+p6LTpQpxX/lEXiskFCnLZa9Q2kRFTGQEvrbU7n6xMnq76ndmbzp78YhTsMFHMDUeHQRVT4SY/FYFLw6m1hn4TB+dYnpxzBIKagF/MsOVGEQzHU3wzsW3yI/EScBiAygaMzHwERyhvGGO87DYEecT2qSsDJa8OCSIhAgKOos8TJeHWeb6j8RTY7EmWrk/50iylFye1MjOSirstZMxmJLkb28BELiS8z1r/mCViCcp0Nzrv6Q0UBRLVHk/tonCFpXZyTusFdJzJOYqFwASTppF5ICi5zMq1fRt6RXS8IoKBo50uaUA2NG92nYNKmLjKxbW3t4vryTyimjFxwyZLkd0F3Ny3Ow+sLykV15c9IkS5EtiQwNK0vfrDM2Ycwa5sehf7+sZ+7cxlDExwSoIDu4JFmb7PRxesVkzBTFrBPe1u3gXIoG9bRdTO8mps5+3sRBVOJPW0X0ptcEJwT5KbF4RQJUKFV2s3toVJwvdZJuquhalB1eLkpBNSxq/OOS5SSWAAZt9zXnDP/JltsL/APGjuuNycEEpDu7ltg4D1vWsKTD0+ayspdyBpY+39IZIIp67ws25ZYzFJYRwJNTr6R27EkOR6uWjnxnpy8HhapLJTS4+8HudIeNQcqWLkX6vHcHhQpTMQGBLCtWDDa8SBJBYDU+fWLPCYVMk5vmI+VtrB3086tEnW2xt3KpR+K5n+ISTIVLUUgkj4bHYkkONTpmtyGuP7cOcbMV/dlI6AAfaPXsdhZc8IStIKjRFA+ZqVjyz+IWF+HOlj/4//wBKf1eH+mahVKivzZoxOpQ+xk/VP5HoXYzDKOHRo2FBHQpDEc2ifhCtasiU/Imp8qU1FaxX9k8bm4YiZYiWJZbXISgA+F4uuCy1BJWGBU5rXukga839IxNS7TqXXdofoz+yUvRfsViy5Ul7BVuhiLgj3i9yKeFftC8VPCZhu6iXDNqdOkO4VIKi378vtHeImkuBpUwnm7OB7vDaiWhwS8xUbHp9oTch7axLBIbWKD2YXKQX5QmZc3vD8l2LFhA3ZAPiblFm1cxVz8KgkqUAXcV38YlTSflJt94jT150s7NUu7HnSrx2mrO6ItYGV4lLBLDM9+TW2hUmSFPRvzT8RElSVmYQG8ee3hE6SV0dNDrWGZrbwVp3JYwJV3iGKmYdAbDqIcVNJTkNWF+goPJ77eXEYpTZcxcacoJcsZFE2DPzctQ6NXzhXL5JPGWckyv+R5g0fSIU+USSQ+bWpr1hWGxxQ4qRVrVqHq9wDBi8Zkmh03T111PrFsYyUg3IalqYVfMzcvLwHkIbTMSaAlxuNdhHf5kFamO+tByc61AivE5TKJAooVsU3pRuemkXxg2VynYsEOQjMaKBZW52MGGQXIBZ/tzhjCyFLIIrrrvpD+bKovd6tHJLsiUbvLG8QjnXcxJ+KpaUAiwpSpetTrESexIOlaH0iXIUQL1Tyjkvuo6syEzsRmYUaofV4XLW6gFW/aEJlW8/OHpTJqSBX1fSK3a2CaEYdiUjn9Kn7ecSJ2FyzQtJNQcwLf8AVvSkMyKF9BfxP7RM4kpkuAAS1yx8t6RBt7rLuRkJRiB/MIDH5gNdqdGr5xj/AOMCUjFSctR8EPTXOt+savh+HJuylOS42IvS2vhGZ/jPLQnE4cJv8B1DYmYvyoBD3T0lq0l2TMPrD+yXqW/8PpmbhU1Ne5MURzYJJDbd6LzhfGk5CGYhIrq4LHwasZb+EePBTiMOauM4GtRlUR0IR5xJmSFSCoqoQvKBycmz2aKdVRUtRUhLzTX4l3T5KdBJ/wB7fIsuLKInByXuk9aseUO4JKga7W661hSSJgSokZgNNn0pTSHQo5QWN8r0tTxu1ecKN/DtNZYWRtSGdudOn+YioUfWJC5oNvxT20NUf6wLjJYCr7wuSsAauYbCmNekKkrsOcD4A5MQSKQwiaLEAGlPIBvJ4mJIr9qxEWjvPYghuflpakTg+zOP0EokDN8zEWHjaJKZtL2ttDAlkuTd6DlUw4hZA38AY7LJxCJuICQ5NfG8SsHPRkJNtQdjSK2VhlLXYMxoSzPsLlhDXEMIrKz0PI1t56RPw4u0bkJN2Y9i5iUKYhtevPrEDGcZUtioZmAf9KX6DS3lCMSqYoBK1PlDAlBqBUO1XLDzhmXJmZFMg5SK6MRqNb6Q9TpRjl2YnOpKXCsOYSTMWxDs+V9Kl2c3IFfCL7FYEIQkNmrY0oRQilhUHw3iJw7MtRXlZxRL0BtRwws7hraRPlSSaOQKC/090hWvUe72L6ULK5IkYNjmyhtoYxUsKJLAOTTqYuU4oI7juwD00o0VWLWlNN9+f0pCEJScslsJX5QyuUkLSoAZfNja+hhrJU6aQfHBDA91y1LvQGEKVtXnvDFmTR2X5ObwTUAqIdw/7u8JoxB8IJSN3EdAdw5OYZdSB6xc4jBZ70pYalw/nFRglDMCSEpSRXoRFl/q4zFlBTA2c8/fIxRVUm/hKp3vgmcOwgBVkDsyWoS1QSTo5I3+UR5j/F3HBfE1pTUSUS5T7kJzKf8A7LUPCNxIxZQCt6lqasL+Zjx3imOVPnTJqvmmLUs9VEq+8bHR6L8WdR+VjzvWU47fUsexPFTh8bKWCQCcqmNwoM3m3lHpvaeQlQExJCsxFBdumrW9iPFkLYvHq/CeLfGwqHN0uSP0qFDTkfSGOp0WqkKy9md6NO+6Hfkf4YXp4RZib/TUg/MC9bFq73jO4LFKlr7xpmJd71uDFzicSC7KJf6ftbyjGrU3vPRxakhtCWLQpAHSGavu5h0iINFpwk1jhVXb7wogWhtvxAgEGaUs3mIcTMAI35ecV2PxJQoNZVDEeVPUapJU3QGmoHTz3pDKoOUblLqpOxoVJHP3yjhuD4nr59IiYLiOaikkM7vQ+TdIuMPKQ6TmaoDHY0cQrNODsye9WuZeXOUV/qOpABcX894uOHj4iTV260JNPClehiJ8JszjvObDUaARp5CMoAN6VblbzBaLNRVSWEUXcUUv+iLUpxkKdQlwQKPer0iixXDsi1JU7pIu1lVsaxtpq2IUATldgKXDeP7CIfEMGmasfEDtqCQRSr6j3rFdHVST+Lgi7vkoMJNynuv7+kXPD570JYio26dSYz+Lny0zVJlnMkW2YVN9AYmy8eSAS3u0X1qTavbkthOMlZFljJwSrM2gcltCw8HIiMmWFZ1qLgNvV7/Y2jk6aCKsKa38r1hiXjSZeVSgEitPmPXpbT7xVCDSJyxwEmWoKCm7gdzUDV71v0jkuZmD2vfrT0gwGJIBS/dJdtxdjWgb7xIWkOwDa/tFknmzCIzptAonztDgI10hBG0QuTIfEZoQNags3S0ReGZ0vmNAGDW6BqPCuKyVKWgCuWv0/YROwOA7tSwKnUrny+kPbowo2fLEbSnWv2RXdoOJmXhFu4K+4m1Mz+mUHzEebExp+3PFAuaJSfllu/8AyP4AAjLxtaGlspXtl5PMdUreJXsuI4+oRquw+OOcySaKBKf+ViPEeoEZWHsNiFIUFJLEFwYZrUvFg4CmmruhVU12/Y9HmOcwcNcB6uHDjpc8vSRhcQMoSTZ69fWG8PNTiJKZstTk3GoUwdJa9fRt4A7WFPt7ePNzytr5R7Wm7/FHhli4NR9LwpK3eKpOImA0LD36OInYXEuSLn3+YWnTaQwppkxcwkJ5Q0ZlOv1joVcQLWHvFKRYQOMy/wCmDteKWViUyyVZVFQV3XZmcghQd3ZqDnpGmxKQQBflGWGFZZzCj/U0jV0couDjIy9bGSnGUP8AC2k45U9aSKZaAMbm+lum8XrMlNWbXeKfBMflFvD2YuZMskMpLDd/8V5QhqGrqysl2HaSaV5O5GxeKkKajF66NuXcF/GNPh8plpWCCLBiG6UerDrGQxXCcynNGq1NWPjFvgcN8JCUpSoBnKk7kmjDVoXrwg4KzdyupCTfoXU/DGj+dW5+URsfh1oBsSzkE6WZwD0NDrEtOLOQd0koZNCRQ0fcbxRdoMehRZOc5NGASTbvHNXwF9NYVoQcpWKIOd7Pgy+NmylrUqozMpgzKFO6rXn4DVmYlY1SdQA49jyNoTiZSXzBQuO6dPDW1YckISpSs7OtJbvMErahVSgerdI9OlFQyLty34H50wAO+0LkcWIKciAopDB7kFRNhzNi8Jm8NUJaUZXU9xWlaULGjeULlSjSVuQVHKzEgC+tPvC32e3z+g23NtdsIsJsmWSShQBDU2JNjUhx1hwF3JqdfzC5uDSlR9E6p0A+9I7l3jPlJPgcisDWUWgSRpSFNd4SJQOrDU7fvygRJnMLMSkfEY5iSkHQMXJHiUwxj+KGVKXMXUAHqSWATyBJbx6wjETCpTBwKADYD36xju2XF8yhJQRlRVTaq28Pq+0PafTeNUS7d/YztZqVp6Tn37e5n8XiVTFqWqqlEk9TDEEEeo4PEt3d2EdeOQQHDQ9kO0Zw0xlH+ksjONjooMHpyuI9Om4FBTmQHNDfuqSfH6fvHiIMb3sN2odH8rMLFyZSiQOfw3NnNr1o1oxupaRyXi0+e/qv4Nzpet2NUZvHb0LubhTmNKW6PRjuIXKwoQQoONqkxLVizlKVDqoXPXTrvEKVMNUnwY384x7yaPTpK5KCi55x1EwpclDvqee0ISv1h0T1ZctG5xSWjaQdqxGxcmxA0Y0uIlKRTpHUludokpWd0DV0MYSW2nQw/PH09fzClzpfMHRreD2jiZve0ULnMzEFqjV3EGW7kfQR8QqJL3c33q5iSicSQqzAipLnfVmiEcQmrIKXIILvbRjEfETsod1PZsp9NIl4e52ItpLJrFSFZBdSVWHXUnwEZXjOKMsjKMybuDqaM/Jrjyh/geMmLUpKpjJDhnPeo73IAbUUMKRgFd4kBiXFm6Ny2iNKCozann+ShXknZ2KQYEzS4oSHJJctucoAOhdntFlw/goQqz1fUU8dIsZWAWkgu2oo450PjDs+U/e+Uu3i1wzdW5HeLqmrlJbU8HYaeEXutki4tBSaOks1L1vzrDmHxKUggiqgEu9S1Aw06wIU5c19/wCYanSdfD7wve62sYcbji5pJILUNTR9aPDbhxc9Y7lszeHKOiZ4QEkcAa9jcwzMVUmwukPrud4eUfWI2PxcuRKM1bMLDUnp7G8Sgm2kllkKk1GLcnhFLx/jYkIZP+4oUN+p969I8/Uom8SeJY9c5ZWouT5AbDlEWPWaagqMLd+54jW6t6mpfsuDkEEEMiIQQQQAEdBjkEAG07PdrMw+HPUHDBKjroyudqmNQlRcpI8ef2jyQGNRwPtcU9ye6k2CtR11I9esZGr0N/jpr8Poeh0HU7Wp1n7P6m2d46FRGlTwQCDmBqCDfoYdTM18YxHFrk9JGSauh3MT/mB44F+Xu8cJ9/4iFiYmaNdtPpBJJBdq271aE2Gn+YU8NKGRjSvn9aRNZwRY+o91nFCSEkij87eEClPQ321Y84aws1wXapsN6/iFqmpCtHMcasw7FVM4QXd8rCw73XXeJvZ/NLBrlCrDUh7jQVd+XrLUlSmAYDU9efSJuKxyZZGUANcs5bQAeDRZPUSnHY1e4v4EIy3IRiuKJFAa00oKt9W84JUwrULn2PSK9E5K8yikhKyHdj3gxSDudaOI7/Ms5SVElQGzcx4xV4SSsuS6LwWc2SGIQO8AxY0Gjc6vZojlBYjM2UWe/l9OcRZM1b90FOhUaaMbXoLw4tCQolILqNSfIdIjt24bOq51R9+/GOKPKA+sVXG+PysOz99WiBQ9SdBFlOnKpLbFXZCrVjSjum7IlY7iKZMsrmKA5bnQCPO+OcbXiJmZVh8qdAPzzhrinFpk9WaYq1gLJGwEQjHo9Jo1RW5/e/b2PJa/qEtQ9scR/f3COQQQ+ZQQQQQAEEEEABBBBAAR0RyCACfw7i8ySXSaapNj+/ONZwvtHLmXVkVTuqNzyNvOMJHQYWraaFXnke02uq0OHdeR6vKnuWY/tD6ax5nw/tDPksEqdI/SajmNwOkajAds5Cv91KkK5d5PpX3rGNX0FSGYq69D0Wn6rRqK0ntfrwaQp/y8cCXcmvj76xDw2PlTT/TmJVsBfyvEgoO0IuDjhmpGcZK8XdDp7pBCR16R2UhiTlBfcVB6xHESJWKIiDv2JYHFziXDMo0ccg1bw3KwTOSXLc2Hvn94eRiHsW5Ryao/pvziKbWDtkcZIAqHZ/WvWAzXQC2Um+ajAa7tdoaXMb5zbVgAPpFTj+0+GRQzCqlk96mxVb1i2FKU38KbKalaFPM5JFyMVVk1OpAp0HmYiYzHolB1rCQdT6tv4RkMd20UaSUhA/uLFR8DT6xnsVi1zFFS1FROp90jSo9Mk8zwv1MfUdZhFWpq7/Q0/F+2xLpkBhbOfm8Bp1PpGUXMJLkuTVzCII2aVGFJWgjz1fU1K8r1GEEEEWi4QQQQAEEEEABBBBAAQQQQAEEEEABBBBAAQQQQAdBiVK4nOSe7MWOilfmCCCyfJ1SceGTpfajEp/8AcfqEn7Q4O2GJ3T/9EwQRQ6FJ/wDVfkNrVVlxN/mxKu12JP6kjohP4hjEcdxChWauugLDyDQQR1Uaa4ivyKp6mtLDm/zZXzcQpXzKJ6kn6w3BBFqKW2wgggjpwIIIIACCCCAAggggAIIIIAP/2Q=="/>
          <p:cNvSpPr>
            <a:spLocks noChangeAspect="1" noChangeArrowheads="1"/>
          </p:cNvSpPr>
          <p:nvPr/>
        </p:nvSpPr>
        <p:spPr bwMode="auto">
          <a:xfrm>
            <a:off x="215900" y="-893763"/>
            <a:ext cx="2105025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data:image/jpeg;base64,/9j/4AAQSkZJRgABAQAAAQABAAD/2wCEAAkGBhISERUUExQWFRUVGBYYGBgYGBgaGBoYGBoZGBoYGRkaHCcfHBsjHBoXIC8gIycpLCwsGh4xNTAqNSYrLCoBCQoKDgwOGg8PGiwkHyQsLCwvLDAsLC8sKSwsKiwsKiwsLCwsLCwsLCksLCwpLCwsKSwsLCwsLCwsLCwsLCwsLP/AABEIAOQA3QMBIgACEQEDEQH/xAAbAAABBQEBAAAAAAAAAAAAAAAAAgMEBQYBB//EAD0QAAECBAQDBgUCBQQBBQAAAAECEQADITEEEkFRBWFxBiKBkaHwEzKxwdFC4QcUI1LxFTNygmIXQ2OSwv/EABoBAAIDAQEAAAAAAAAAAAAAAAAEAgMFAQb/xAAxEQACAQMDAgQDCQADAAAAAAAAAQIDESEEEjEFQRNRYXEiwdEjMoGRobHh8PEUQmL/2gAMAwEAAhEDEQA/APDYIIIACCCCAAggggAII7EvA8LmTiyEk87DzNI42krslGLm7RV2RIclSFKLJBJOgjWcO7FkEfEYmzafWsajCYaRIAaWC4IGg5u1TXQm0Z9bqEIYhlmvQ6RVnmeP3MJhuxeLWHCAAauVD6BzFpI7AED+pNCTqHSG6lR+0a2ZxQkMO7/xDBuepPUwzIQm5BIjOnr67XZexq0+k6ePKv7v6WKT/wBOEpSFLmO9mUj7P6tCJnYmWmmRfUmno0a/MLl1AXYgMOd2i54TNwSi06QRmpnWStFd0hm6h/C4XWurt5kWz0dClG6p39v5Z5wjsClVsybUe77KIYt4wmf2CRZ5iTzY/YR7pi+zGHUP6RTLIq7uD62jJ4rCuFNVizggih00iE+oaiDV3gooUtFX4geSYvsRMT8sxB5KOU/cesV2L7M4mWHVKURfMllDxKXaPVcdw5QDjKkuC9jbQ6GI/wAYpJIILXAmJNtgFVhun1So1fDCfSNPL7raPHlCEx6jxTBYecklcqXmU3eS6Vv1b6xiuJdmygn4agsDSyumxI9iNWhrYVeVZmNqemVaOVlen0KOCFqQ14RDpmBBBBAAQQQQAEEEEABBBBAAQQR0CADkOyZBUQlIJJoAA5h7AcOXOWEoDn0A3J2jc8L4EmQmgzKbvL1vYXb/ADCuo1MaK9fIf0ehnqXfiPn9Cl4N2QchU5wP7RffvHTpGtlSkoSwSEpTQD8D35wzhJgStiFF3DA60udNOcPz+8ogW01H7mMOvWnVl8XB6vTaalQjaCz59xcvFFmdKQ2hc+JhCJiszA5knQZSNRbQWd6VjsvDhqw0tIChVoXTWbDTTHZeGq5loJ6KLf8AXMz9YnpKy4IZwAH1roAzBqRE+OQMru+9PQRNlSE5AFqqdiaA8zr+0U1JeZ1JIbmkBmrtTu2sNGiFnDfKnZgIZxrpCk5nNk07rli58jRocws98yFJSHdikPUWtfS3OLVC0bkHPNrEmQhBPoKN5UrrvFthsWkHLY7WBG0Z+Zgi4AUCSWZrEWeOLxa87a7tQbvQtr7eIToqpwzra7mixh+KQl6JqbV0A97RVz8KlKf6bFlVJAc/YHrDsnHy0IDKeZ3s1K2YDcAX5sOcMYZwCr9Jox1Oja0e/URVCEoY/rCNuw0qjsQzQ0ZKD8wFdRcQkLBflQmrP1aH8oAS5i/MSWGiv4r2elLQM6VmlFIyv0tWmkYzjPZpcjvDvSzZWo2ChofSPS8LjQO6XUDpQt0hnGpMs6KS3yljTfmNIa02tqUpbXn+/oZ2r6fSrq/D8/qeRNHI2faDsiFI+PhQMgS60OXDGpSNhqL0jGkR6CjWhWjuj/h5Ovp50JbZ/wCnIIIIuFwggggAIIIIAOtEzhfDVzlhCepOgA1MM4PCKmrShAdS1BKRuSWEepcL7PjCSzKCQuYQCtW6tugfSEtXqlQj6vj6mhoNG9TPP3VyI4NwRElGVGwdRZyefrSwiwWAKfp1P4h1SDLTUNanPc/iIhW9Dvp6GPMSnKpJybue0pwjCKjFWQhKEkkpHduWbUw5NCdB+X6v+IZMsy1BzRVB/cNagHqawSsQkvlqxbyiTT5RK6FkNCJeHBpmrXS/J4eyv15faHZGHAI31HIRHdZHStUa/SJOdIvV+Z+0KmSnc86CGZmH3o9osumRtYZmTcxD6aBvHSJE+UZaQyWV+lSSCCTVrNsB4mIol1DjfwpFhLS4BzB0sE0q+jttpE27W8iFrja69494NUgMoFtCNP8AlFb8Yy5hISQoBqkGu4enjzMWqptWSwA2tziNPWFFljNzALlunhBTlblHJxusELhuFTMVmzG3QDkfTwi2xhzgEkBnAAaoNadNohzCgEJZmNhQG+vXSJSFpCWFj5g3YfWCpJykpHKcVFWGE4xQ/UpjoWIB1Nvbw4hVPlFq+9DDWMQruFLENdmzOHDh6B6fiHJCyRUN705e6Wjko4uicZZsJCGH21b7wr4T1JNDQ1cPYdCW84ctascCHdj1BiCl3JtXIWFxeVXdIALE2Jcf27ExRdquy5ynESwG/WlIFP8AyAADCgcNvFhiJXw5gzO3LlvuYt8BxVILEOgggixv8w5WP+Hh5TnRaqU8/P0MytShqIOnNZ/Y8mIjka/tx2WEhp0of0l3q4STbmx9G5iMiRG9RrRrQU48Hkq9GVGbhI5BBBFpSEKAhMaHsR2aVjsWiUxKR35jf2JZ66OSB4xCpUjTi5y4RKMXJ2RuP4b9lBIwy8bNSDMUCJCTcOKKbe5rWg3jQ4ZDDMpOpdRZ9m8D9fGJExZWoITSXL+1K8zc+EQOIzTkCUsz/vb1jxNetLUVG5d/0Xke00en8GG1HFBJCqh3DPoz/tEJUojQW1+34hyUoOa0bxJhKp1DrqdtNN4IprCNEr5iXqakUGzxKlKoGoNW15tCMlfWO4peWUprtF7d7I5xlieI4gS0jKpzy0Jrf3eHOH4hw9SWDF9ecUSlKmEADaz15MPpErhOOyKbK4sq3j0Y1i+VC0LdyhVk5F3LRy3P1hxckZQFQ4rQhwOf0iNjp6SxG2v2hBXkxgoOIT1AnbSH+EceShTrTRwQRoz6eXi0RsWol6UiB8G5JDggZavq9Ng24uLxtU6UJ07SMmvUnGfwllLxSmKg+mbxjsvEZqBwqrF2fo8RcLIzFg7kF6u7ObBNNN/WO4bDgoKiS4ZgCA41rexvHHTgrlqqzdsDePKj1cg6Ae/WOcMxDBpuYpJ0VybX0PWJeGX8U5CgqKjTvbAsQR0Ou8RsVIW+UixpsBRmblF0WmvDlj+9hWUZKfixd/73LmXNTLbKVLd2YmxNrsQ7m0KkKJGqmF2s5LOYrji8iQlOnVx1elvesScHiiXBOUltPmUS+37whKm7XNKNRXsTAm76F/ZhUlTF2uI4coAc3rX6QKs0KsZIvEpWYKLbMeY5xWFCrqDZr93KAT03qac402ZJHJhRW+o58jFViGQH/tWgoBsw0f8A6mn/AJUhqhVdtgrWpr74/h8cJjyJrFCwwNGDgDKx9vHm3HeDrw05UpWljunQ+9QY3apIWhaUlspzp8H7r+Ir+8Qu08v+bw4Wf9+SkA7qTrTpXwMO6SfhTxw8P0fZ/jwzJ6jQ8WF7ZWV6rujAQR0xyN08wdaPav4ZcGGEwPxzSdimCSLplPTzYnyjx/h+F+JNSiveIFLtq3g8ezYaZ/tySGEpIGUOwZIod2q8YvWKjVNU498v2Rr9M03izc3wiyxhSkEAjv8AeLbG1+TxSTlB9gL/AI9BFhOlUN8xVvpEJUlyxoLeFo83Sskeupxshlan6Q0s3hyYgaGoofMt/iIq1tmLFq10Le/pDUVc63YVLkkl9PbQYyZYEjl+IgYLFrUogWF+pdutvOO4+UpcwAO3J/wRDHhNTtJ+pQ6q2Xjkmf6bmDpYWoCQae/rEjBcGCCCKEbekS5XyihI5PeO5+6yi1+Xhz97QrKrN4uXbIrsIxiyENmcbC+sM4PDmYhzRQcdDyZ/KCdPZiQSNA/zUs8dl8SSJdSBmcMDUFwWJ0v5GBRko4RxsYx3DgleYAZWcu4IalGsL+UNY0GagkChUlyQwzANWltj13iTiMUo1AsP1UfcjcXitw0/4ncJShOYkO4Boa9aCsM0lJq77FFSyx5kCbickwpBe1QR4nwL0ETZElUtb/panrDMvhKk0WChWZLFiHFXy0r4aWi0lT0sAPDpDNecUkoZ8yjTxk23Pzx6DeAkFIqe9dxQPWtNWLePWO4yUVkkgZiObUiZIlPb8xF4qSgjXUNX2RWElNyn6jrSjEhpw7IByh8wL100UNRvErh8gKUpTBJcEZXsLnp7MN4WeWDlrUD1A56VAHjpp1UtWY0IFQA9ahh42teLpNtNNlair3Q+sjKR+rNcb7D0h2anupPul4j4bClGZwd3Pr9REhUkEOHL1heVk+S6N7DbOPrDGKw4UkVIva7i2oo8PkvHFSnSae947F7WmEldWIQUQjKAAGreriqjzt0ivKyhTpDU73MVCgNwQbf4i0moysBzB9KeH4iFigKEM1XDnapq4aj3h6jLPuJV4K3sYLimHyTVgWdx0NRESNF2mwgZKxex1caF9tIzsegpS3RTPH6mn4dRxNX/AA54eJmMST8ssFZ8PZj0TCYkGYpViouTuXJYDaoMZP8Ah1h2w89YDk9zn+n7KVGq4fIYqe6Tl6m5PpHmepT31Zeit8z0/S6ajQTfcsJiR5F/frCccQ3StNrC8RsTNKL238ffrB8Z0gtZvzGQocM1VHKIAYBwavXxfzasNYgqUljvT6ROloQ5JTS/WI8xYVowGkNqWbkmis4ZhMqydRTl4RaSpdah32huWlvGJqXCXAc/bltEqtRydzkIKKshacWEGgY38qHwtDOMyZLvmFd/y+kMpmVqHI5Va8Mz0gk30DA7ac4rjBXOshLxShqXHynb86eUSeFyEEFazbX0icnApASTrTQ09iK3E4Uoo5INQAaV/Z/OL1NTW1YK9rTuE9ObUkAkmvkByhvFYd0MCO67U8d4hy1KzZa7iLfBSCsEUcaRbO9OzuQi1O6IEvGEIyTQWulxUfcD9ol8NwQsaj+5iR0I5U9tC52FBJzX02HSJ/DZOUhq3fTS3oIrq1Vse07Gm4vI7MlCWjLmCkqFwK60rUV3/eHOKcJl5FZVvkKQ6mFVVcf3U06xWYycFTKnw/yH9YVxnFMAgKUUJcpd6gm9et4ojCV1nJyV8ZK/iKMimf5S34+0KlFQ+a4Znq7w5/PIAbLmLAu9qV2IN3d4SEy8uYFQf9KtMuoL+lNIbza0kc3ZumWctedLlOVQUQauGIv9PYiLLSah7AnyhnDcZCkBLEFu9ZtAQN9DSsLCgGL6xRKEoNpqxbTkpK6YoIDDTrC/jb2LiEzr5QNKwYaZUuNWbrEe1ywp8TMZVnzCu8MT5KlS8wZhV+Wvh+DFjjpRSUr/ALTXoL+jxGE0EKy0cltxV9qX3+kaVOeE0Z9SF24shS8J/My1IFCEry3qAMzP1AjCGN9wyeqXNCmsQos3ynVthU+cZDjuB+DiZsvRC1AdHp4M0a2nlaco9uV8/ked1y3QjJ85T+R6P/DTDj4MtKrTVLLDk7eDgReYFTHLWmZRdnqdvGKrsRIKZeHcGkpSq88yqeXrGh/lMwQrUgF+pJp1aPK6ya8ad+7+p6LTpQpxX/lEXiskFCnLZa9Q2kRFTGQEvrbU7n6xMnq76ndmbzp78YhTsMFHMDUeHQRVT4SY/FYFLw6m1hn4TB+dYnpxzBIKagF/MsOVGEQzHU3wzsW3yI/EScBiAygaMzHwERyhvGGO87DYEecT2qSsDJa8OCSIhAgKOos8TJeHWeb6j8RTY7EmWrk/50iylFye1MjOSirstZMxmJLkb28BELiS8z1r/mCViCcp0Nzrv6Q0UBRLVHk/tonCFpXZyTusFdJzJOYqFwASTppF5ICi5zMq1fRt6RXS8IoKBo50uaUA2NG92nYNKmLjKxbW3t4vryTyimjFxwyZLkd0F3Ny3Ow+sLykV15c9IkS5EtiQwNK0vfrDM2Ycwa5sehf7+sZ+7cxlDExwSoIDu4JFmb7PRxesVkzBTFrBPe1u3gXIoG9bRdTO8mps5+3sRBVOJPW0X0ptcEJwT5KbF4RQJUKFV2s3toVJwvdZJuquhalB1eLkpBNSxq/OOS5SSWAAZt9zXnDP/JltsL/APGjuuNycEEpDu7ltg4D1vWsKTD0+ayspdyBpY+39IZIIp67ws25ZYzFJYRwJNTr6R27EkOR6uWjnxnpy8HhapLJTS4+8HudIeNQcqWLkX6vHcHhQpTMQGBLCtWDDa8SBJBYDU+fWLPCYVMk5vmI+VtrB3086tEnW2xt3KpR+K5n+ISTIVLUUgkj4bHYkkONTpmtyGuP7cOcbMV/dlI6AAfaPXsdhZc8IStIKjRFA+ZqVjyz+IWF+HOlj/4//wBKf1eH+mahVKivzZoxOpQ+xk/VP5HoXYzDKOHRo2FBHQpDEc2ifhCtasiU/Imp8qU1FaxX9k8bm4YiZYiWJZbXISgA+F4uuCy1BJWGBU5rXukga839IxNS7TqXXdofoz+yUvRfsViy5Ul7BVuhiLgj3i9yKeFftC8VPCZhu6iXDNqdOkO4VIKi378vtHeImkuBpUwnm7OB7vDaiWhwS8xUbHp9oTch7axLBIbWKD2YXKQX5QmZc3vD8l2LFhA3ZAPiblFm1cxVz8KgkqUAXcV38YlTSflJt94jT150s7NUu7HnSrx2mrO6ItYGV4lLBLDM9+TW2hUmSFPRvzT8RElSVmYQG8ee3hE6SV0dNDrWGZrbwVp3JYwJV3iGKmYdAbDqIcVNJTkNWF+goPJ77eXEYpTZcxcacoJcsZFE2DPzctQ6NXzhXL5JPGWckyv+R5g0fSIU+USSQ+bWpr1hWGxxQ4qRVrVqHq9wDBi8Zkmh03T111PrFsYyUg3IalqYVfMzcvLwHkIbTMSaAlxuNdhHf5kFamO+tByc61AivE5TKJAooVsU3pRuemkXxg2VynYsEOQjMaKBZW52MGGQXIBZ/tzhjCyFLIIrrrvpD+bKovd6tHJLsiUbvLG8QjnXcxJ+KpaUAiwpSpetTrESexIOlaH0iXIUQL1Tyjkvuo6syEzsRmYUaofV4XLW6gFW/aEJlW8/OHpTJqSBX1fSK3a2CaEYdiUjn9Kn7ecSJ2FyzQtJNQcwLf8AVvSkMyKF9BfxP7RM4kpkuAAS1yx8t6RBt7rLuRkJRiB/MIDH5gNdqdGr5xj/AOMCUjFSctR8EPTXOt+savh+HJuylOS42IvS2vhGZ/jPLQnE4cJv8B1DYmYvyoBD3T0lq0l2TMPrD+yXqW/8PpmbhU1Ne5MURzYJJDbd6LzhfGk5CGYhIrq4LHwasZb+EePBTiMOauM4GtRlUR0IR5xJmSFSCoqoQvKBycmz2aKdVRUtRUhLzTX4l3T5KdBJ/wB7fIsuLKInByXuk9aseUO4JKga7W661hSSJgSokZgNNn0pTSHQo5QWN8r0tTxu1ecKN/DtNZYWRtSGdudOn+YioUfWJC5oNvxT20NUf6wLjJYCr7wuSsAauYbCmNekKkrsOcD4A5MQSKQwiaLEAGlPIBvJ4mJIr9qxEWjvPYghuflpakTg+zOP0EokDN8zEWHjaJKZtL2ttDAlkuTd6DlUw4hZA38AY7LJxCJuICQ5NfG8SsHPRkJNtQdjSK2VhlLXYMxoSzPsLlhDXEMIrKz0PI1t56RPw4u0bkJN2Y9i5iUKYhtevPrEDGcZUtioZmAf9KX6DS3lCMSqYoBK1PlDAlBqBUO1XLDzhmXJmZFMg5SK6MRqNb6Q9TpRjl2YnOpKXCsOYSTMWxDs+V9Kl2c3IFfCL7FYEIQkNmrY0oRQilhUHw3iJw7MtRXlZxRL0BtRwws7hraRPlSSaOQKC/090hWvUe72L6ULK5IkYNjmyhtoYxUsKJLAOTTqYuU4oI7juwD00o0VWLWlNN9+f0pCEJScslsJX5QyuUkLSoAZfNja+hhrJU6aQfHBDA91y1LvQGEKVtXnvDFmTR2X5ObwTUAqIdw/7u8JoxB8IJSN3EdAdw5OYZdSB6xc4jBZ70pYalw/nFRglDMCSEpSRXoRFl/q4zFlBTA2c8/fIxRVUm/hKp3vgmcOwgBVkDsyWoS1QSTo5I3+UR5j/F3HBfE1pTUSUS5T7kJzKf8A7LUPCNxIxZQCt6lqasL+Zjx3imOVPnTJqvmmLUs9VEq+8bHR6L8WdR+VjzvWU47fUsexPFTh8bKWCQCcqmNwoM3m3lHpvaeQlQExJCsxFBdumrW9iPFkLYvHq/CeLfGwqHN0uSP0qFDTkfSGOp0WqkKy9md6NO+6Hfkf4YXp4RZib/TUg/MC9bFq73jO4LFKlr7xpmJd71uDFzicSC7KJf6ftbyjGrU3vPRxakhtCWLQpAHSGavu5h0iINFpwk1jhVXb7wogWhtvxAgEGaUs3mIcTMAI35ecV2PxJQoNZVDEeVPUapJU3QGmoHTz3pDKoOUblLqpOxoVJHP3yjhuD4nr59IiYLiOaikkM7vQ+TdIuMPKQ6TmaoDHY0cQrNODsye9WuZeXOUV/qOpABcX894uOHj4iTV260JNPClehiJ8JszjvObDUaARp5CMoAN6VblbzBaLNRVSWEUXcUUv+iLUpxkKdQlwQKPer0iixXDsi1JU7pIu1lVsaxtpq2IUATldgKXDeP7CIfEMGmasfEDtqCQRSr6j3rFdHVST+Lgi7vkoMJNynuv7+kXPD570JYio26dSYz+Lny0zVJlnMkW2YVN9AYmy8eSAS3u0X1qTavbkthOMlZFljJwSrM2gcltCw8HIiMmWFZ1qLgNvV7/Y2jk6aCKsKa38r1hiXjSZeVSgEitPmPXpbT7xVCDSJyxwEmWoKCm7gdzUDV71v0jkuZmD2vfrT0gwGJIBS/dJdtxdjWgb7xIWkOwDa/tFknmzCIzptAonztDgI10hBG0QuTIfEZoQNags3S0ReGZ0vmNAGDW6BqPCuKyVKWgCuWv0/YROwOA7tSwKnUrny+kPbowo2fLEbSnWv2RXdoOJmXhFu4K+4m1Mz+mUHzEebExp+3PFAuaJSfllu/8AyP4AAjLxtaGlspXtl5PMdUreJXsuI4+oRquw+OOcySaKBKf+ViPEeoEZWHsNiFIUFJLEFwYZrUvFg4CmmruhVU12/Y9HmOcwcNcB6uHDjpc8vSRhcQMoSTZ69fWG8PNTiJKZstTk3GoUwdJa9fRt4A7WFPt7ePNzytr5R7Wm7/FHhli4NR9LwpK3eKpOImA0LD36OInYXEuSLn3+YWnTaQwppkxcwkJ5Q0ZlOv1joVcQLWHvFKRYQOMy/wCmDteKWViUyyVZVFQV3XZmcghQd3ZqDnpGmxKQQBflGWGFZZzCj/U0jV0couDjIy9bGSnGUP8AC2k45U9aSKZaAMbm+lum8XrMlNWbXeKfBMflFvD2YuZMskMpLDd/8V5QhqGrqysl2HaSaV5O5GxeKkKajF66NuXcF/GNPh8plpWCCLBiG6UerDrGQxXCcynNGq1NWPjFvgcN8JCUpSoBnKk7kmjDVoXrwg4KzdyupCTfoXU/DGj+dW5+URsfh1oBsSzkE6WZwD0NDrEtOLOQd0koZNCRQ0fcbxRdoMehRZOc5NGASTbvHNXwF9NYVoQcpWKIOd7Pgy+NmylrUqozMpgzKFO6rXn4DVmYlY1SdQA49jyNoTiZSXzBQuO6dPDW1YckISpSs7OtJbvMErahVSgerdI9OlFQyLty34H50wAO+0LkcWIKciAopDB7kFRNhzNi8Jm8NUJaUZXU9xWlaULGjeULlSjSVuQVHKzEgC+tPvC32e3z+g23NtdsIsJsmWSShQBDU2JNjUhx1hwF3JqdfzC5uDSlR9E6p0A+9I7l3jPlJPgcisDWUWgSRpSFNd4SJQOrDU7fvygRJnMLMSkfEY5iSkHQMXJHiUwxj+KGVKXMXUAHqSWATyBJbx6wjETCpTBwKADYD36xju2XF8yhJQRlRVTaq28Pq+0PafTeNUS7d/YztZqVp6Tn37e5n8XiVTFqWqqlEk9TDEEEeo4PEt3d2EdeOQQHDQ9kO0Zw0xlH+ksjONjooMHpyuI9Om4FBTmQHNDfuqSfH6fvHiIMb3sN2odH8rMLFyZSiQOfw3NnNr1o1oxupaRyXi0+e/qv4Nzpet2NUZvHb0LubhTmNKW6PRjuIXKwoQQoONqkxLVizlKVDqoXPXTrvEKVMNUnwY384x7yaPTpK5KCi55x1EwpclDvqee0ISv1h0T1ZctG5xSWjaQdqxGxcmxA0Y0uIlKRTpHUludokpWd0DV0MYSW2nQw/PH09fzClzpfMHRreD2jiZve0ULnMzEFqjV3EGW7kfQR8QqJL3c33q5iSicSQqzAipLnfVmiEcQmrIKXIILvbRjEfETsod1PZsp9NIl4e52ItpLJrFSFZBdSVWHXUnwEZXjOKMsjKMybuDqaM/Jrjyh/geMmLUpKpjJDhnPeo73IAbUUMKRgFd4kBiXFm6Ny2iNKCozann+ShXknZ2KQYEzS4oSHJJctucoAOhdntFlw/goQqz1fUU8dIsZWAWkgu2oo450PjDs+U/e+Uu3i1wzdW5HeLqmrlJbU8HYaeEXutki4tBSaOks1L1vzrDmHxKUggiqgEu9S1Aw06wIU5c19/wCYanSdfD7wve62sYcbji5pJILUNTR9aPDbhxc9Y7lszeHKOiZ4QEkcAa9jcwzMVUmwukPrud4eUfWI2PxcuRKM1bMLDUnp7G8Sgm2kllkKk1GLcnhFLx/jYkIZP+4oUN+p969I8/Uom8SeJY9c5ZWouT5AbDlEWPWaagqMLd+54jW6t6mpfsuDkEEEMiIQQQQAEdBjkEAG07PdrMw+HPUHDBKjroyudqmNQlRcpI8ef2jyQGNRwPtcU9ye6k2CtR11I9esZGr0N/jpr8Poeh0HU7Wp1n7P6m2d46FRGlTwQCDmBqCDfoYdTM18YxHFrk9JGSauh3MT/mB44F+Xu8cJ9/4iFiYmaNdtPpBJJBdq271aE2Gn+YU8NKGRjSvn9aRNZwRY+o91nFCSEkij87eEClPQ321Y84aws1wXapsN6/iFqmpCtHMcasw7FVM4QXd8rCw73XXeJvZ/NLBrlCrDUh7jQVd+XrLUlSmAYDU9efSJuKxyZZGUANcs5bQAeDRZPUSnHY1e4v4EIy3IRiuKJFAa00oKt9W84JUwrULn2PSK9E5K8yikhKyHdj3gxSDudaOI7/Ms5SVElQGzcx4xV4SSsuS6LwWc2SGIQO8AxY0Gjc6vZojlBYjM2UWe/l9OcRZM1b90FOhUaaMbXoLw4tCQolILqNSfIdIjt24bOq51R9+/GOKPKA+sVXG+PysOz99WiBQ9SdBFlOnKpLbFXZCrVjSjum7IlY7iKZMsrmKA5bnQCPO+OcbXiJmZVh8qdAPzzhrinFpk9WaYq1gLJGwEQjHo9Jo1RW5/e/b2PJa/qEtQ9scR/f3COQQQ+ZQQQQQAEEEEABBBBAAR0RyCACfw7i8ySXSaapNj+/ONZwvtHLmXVkVTuqNzyNvOMJHQYWraaFXnke02uq0OHdeR6vKnuWY/tD6ax5nw/tDPksEqdI/SajmNwOkajAds5Cv91KkK5d5PpX3rGNX0FSGYq69D0Wn6rRqK0ntfrwaQp/y8cCXcmvj76xDw2PlTT/TmJVsBfyvEgoO0IuDjhmpGcZK8XdDp7pBCR16R2UhiTlBfcVB6xHESJWKIiDv2JYHFziXDMo0ccg1bw3KwTOSXLc2Hvn94eRiHsW5Ryao/pvziKbWDtkcZIAqHZ/WvWAzXQC2Um+ajAa7tdoaXMb5zbVgAPpFTj+0+GRQzCqlk96mxVb1i2FKU38KbKalaFPM5JFyMVVk1OpAp0HmYiYzHolB1rCQdT6tv4RkMd20UaSUhA/uLFR8DT6xnsVi1zFFS1FROp90jSo9Mk8zwv1MfUdZhFWpq7/Q0/F+2xLpkBhbOfm8Bp1PpGUXMJLkuTVzCII2aVGFJWgjz1fU1K8r1GEEEEWi4QQQQAEEEEABBBBAAQQQQAEEEEABBBBAAQQQQAdBiVK4nOSe7MWOilfmCCCyfJ1SceGTpfajEp/8AcfqEn7Q4O2GJ3T/9EwQRQ6FJ/wDVfkNrVVlxN/mxKu12JP6kjohP4hjEcdxChWauugLDyDQQR1Uaa4ivyKp6mtLDm/zZXzcQpXzKJ6kn6w3BBFqKW2wgggjpwIIIIACCCCAAggggAIIIIAP/2Q=="/>
          <p:cNvSpPr>
            <a:spLocks noChangeAspect="1" noChangeArrowheads="1"/>
          </p:cNvSpPr>
          <p:nvPr/>
        </p:nvSpPr>
        <p:spPr bwMode="auto">
          <a:xfrm>
            <a:off x="368300" y="-741363"/>
            <a:ext cx="2105025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00496" y="2071678"/>
            <a:ext cx="4752528" cy="332398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Venuše je druhá planeta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  od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Slunce a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šestá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největší</a:t>
            </a:r>
            <a:endParaRPr lang="pl-PL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12 104km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měsíců: 0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Teplota: 464 °Celsia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zdálenost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Slunce: 108,2 mil.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Prstence: žádné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Elipsa 9">
            <a:hlinkClick r:id="rId2"/>
          </p:cNvPr>
          <p:cNvSpPr/>
          <p:nvPr/>
        </p:nvSpPr>
        <p:spPr>
          <a:xfrm>
            <a:off x="500034" y="714356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>
            <a:hlinkClick r:id="rId4"/>
          </p:cNvPr>
          <p:cNvSpPr/>
          <p:nvPr/>
        </p:nvSpPr>
        <p:spPr>
          <a:xfrm>
            <a:off x="1928794" y="2678901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>
            <a:hlinkClick r:id="rId5"/>
          </p:cNvPr>
          <p:cNvSpPr/>
          <p:nvPr/>
        </p:nvSpPr>
        <p:spPr>
          <a:xfrm>
            <a:off x="392877" y="4643446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261445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3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ZEMĚ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43306" y="1357298"/>
            <a:ext cx="4176463" cy="4524315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71% procent zemského povrchu je pokryto vodou.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Země je jedinou planetou, na jejímž povrchu může existovat voda v tekutém skupenství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Průměr: 12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756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měsíců: 1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Teplota: 14°Celsia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zdálenost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Slunce: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150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mil. 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Prstence: žádné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Elipsa 6">
            <a:hlinkClick r:id="rId2"/>
          </p:cNvPr>
          <p:cNvSpPr/>
          <p:nvPr/>
        </p:nvSpPr>
        <p:spPr>
          <a:xfrm>
            <a:off x="464315" y="357166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>
            <a:hlinkClick r:id="rId4"/>
          </p:cNvPr>
          <p:cNvSpPr/>
          <p:nvPr/>
        </p:nvSpPr>
        <p:spPr>
          <a:xfrm>
            <a:off x="464315" y="4500570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>
            <a:hlinkClick r:id="rId5"/>
          </p:cNvPr>
          <p:cNvSpPr/>
          <p:nvPr/>
        </p:nvSpPr>
        <p:spPr>
          <a:xfrm>
            <a:off x="1357290" y="2428868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41038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5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MARS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9058" y="1428736"/>
            <a:ext cx="4707632" cy="41549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Mars je jediná planeta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zářící                 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noční obloze červeně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Vyskytují se na něm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hory, pouště, kaňony, sopky a dokonce polární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čepičky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Průměr: 6787 km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měsíců: 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Teplota: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63°Celsia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Vzdálenost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Slunce: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228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mil. km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Prstence: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žádné</a:t>
            </a:r>
          </a:p>
        </p:txBody>
      </p:sp>
      <p:sp>
        <p:nvSpPr>
          <p:cNvPr id="7" name="Elipsa 6">
            <a:hlinkClick r:id="rId3"/>
          </p:cNvPr>
          <p:cNvSpPr/>
          <p:nvPr/>
        </p:nvSpPr>
        <p:spPr>
          <a:xfrm>
            <a:off x="1000100" y="214290"/>
            <a:ext cx="1928826" cy="192882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>
            <a:hlinkClick r:id="rId4"/>
          </p:cNvPr>
          <p:cNvSpPr/>
          <p:nvPr/>
        </p:nvSpPr>
        <p:spPr>
          <a:xfrm>
            <a:off x="1000100" y="4643446"/>
            <a:ext cx="1928826" cy="192882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>
            <a:hlinkClick r:id="rId5"/>
          </p:cNvPr>
          <p:cNvSpPr/>
          <p:nvPr/>
        </p:nvSpPr>
        <p:spPr>
          <a:xfrm>
            <a:off x="1000100" y="2428868"/>
            <a:ext cx="1928826" cy="1928826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27358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5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JUPITER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AutoShape 2" descr="data:image/jpeg;base64,/9j/4AAQSkZJRgABAQAAAQABAAD/2wBDAAkGBwgHBgkIBwgKCgkLDRYPDQwMDRsUFRAWIB0iIiAdHx8kKDQsJCYxJx8fLT0tMTU3Ojo6Iys/RD84QzQ5Ojf/2wBDAQoKCg0MDRoPDxo3JR8lNzc3Nzc3Nzc3Nzc3Nzc3Nzc3Nzc3Nzc3Nzc3Nzc3Nzc3Nzc3Nzc3Nzc3Nzc3Nzc3Nzf/wAARCADaAOcDASIAAhEBAxEB/8QAGwAAAgMBAQEAAAAAAAAAAAAABAUAAgMBBgf/xAAyEAACAgEDAwQCAQQBAwUAAAABAgADEQQhMQUSQRMiUWFxkTIUQoGxUiOh0QYVM2LB/8QAGQEAAwEBAQAAAAAAAAAAAAAAAAIDAQQF/8QAIhEAAwACAwADAAMBAAAAAAAAAAECAxESITETQVEEIjJh/9oADAMBAAIRAxEAPwD4p9yudzITtODOfxGFOlj4nBx+JDgicz+YGnV4ne6ckgYdB33kzjOJydCk8QAndLLkniXWnYTZa/gTAZh2mXWtswlapqtX3N2ZoCFRkWoxitPxNBpj8GK6N0LPSbmVat+cZjYabfGJP6XJ2EOSM0JyCORKEkiOW0YOzL/mD2aA/BxN2AtyMCSb3aV0Gwg5BHIxNA7kTh34nCccbCcJJgadzjaSc+JIAd7pO6ckEwDuZoh3mfiWTmOY/AqviSSuSVQgDx9yAzkk5ip08Tg2nScicgB3MnMgGZqifMAIle281SvfiaIgE3rr+pjYJFEr24m6U7cTZKuADvCKaHY7LmK6HUmFdP8AyEITT5GQDiG06Ns+/wDUOo022NsRHRvDYsr0x+PdNxpMkbGNa6hwFGRNfSJOFHiTdDrGK10Zxtx+J06QK2cc+I2WspttLLV7hkZz8QVm8EKDpPAX/JlH0YPiObKSMYU5+zI2nOBsM/Ih8jMeJHnX0Gc+39iLdX03PC75nsrKyQEOPqD3aQsBsMiUWQlWJrw+f6rRtUSMHEFxie31mgVtmUGINf010yy8fEsqTJ9r0TnPE5mXdChwQZn5gMiTuZySAFpcczMS6ERjGFVcSTlR8ySqEApOJ3tx/wCJwgcyBUk6BmcG5xibVpuIMCVpvCkrnK1hdVecRGzUjldW0KqpyR/qdrpyRDtPUo5OT4x4k2x1o5TSF3KjeMKkTOFIElaZbGIStPaRgDeTdDqS9agYAwT9QhKwPErTWBv/AKEOqRlXZQfzEdFOLM6asHOJrWgJIbbE3IJUDZZdawGHduPOIro3gYCgZ/j3EzT0GGD24h9gqetRUN5PRYLgn3ng+InMosQIaNh3bH7nPQH/ANYbXoGJ7rHyT4EMq6aSAVr7vzMdsOAiahWYgDJ+R4md2mOBhTjierr6YygDtwfM1PTq60925+400xKnXZ4lunFge0E55gOq6Xscj9z3N2lCrhFi/UaFrM5XbwZ046aOW0fL+r9IOWKqcjieatratiGGCPmfXtf0wMD3CeJ6/wBJC7ovuH1zOydWjm5cWeSzOztiFGIM5F0WJLpKS6czdmBVck5VJKrwiwPJ+ZzfM7LAZkC51F3BhNaHIlK0IxC6kMymakWROPmF1pxyTOVVkxlpqfaCVGZCqHS2ZUadic+7EYUUsCO1cAb7zVKz2DfB8Q2lMqARn8yNWWnGimnqFvuHMPq0hZckGX0tSgHtXBHEYU1PjHI+ZF2XmAVdMyqAi/5MNSkFAGxn6hmn0r2MBCj0+3uHZjbnaTqmUUIXppK2XBySOczU6D2kgdx8AcmPdLolIUOMn8RrptGq8Lv52glTYzUnjdILG1HpXaZ0wcDAnoKelpt3L7T8x4NLlgygA/iarQM+6OsXe2zKyfWhWmhpQD2gYmpq2wigRgyop3UH8zN7MDK4/Erx0T2wJ6i2PYfzMn069xBO4G28OKmzhWP+pi2nOO4jH4maMa2L7VTGAAcRbejH2ou09ANIvaS3Jg7VBWzgRlWiVYnXh5XU6NnBBzjmIOqaBXDbbie21j1opywzPPdQsUq2AJbHlSObJgPk/X+nmi0sowIlnvOu6cWh8jmeI1VZqtKkTs6pbRGenoy8SycykunMQZhVUklUkqmRfoH+JpWuZQfiEViSZcIrGwEKpSD1hiRtD9PUSd5Ghl0b1JjGBD6GBYIM5/Emk06ggsSTj9RvptMuchMt8iSZaWvStenuK+xWP+ITVoNU7KDtGWlrcheVX4zGVNQBHdxIuEVWTRTQ6NUUeplj52jOjToze1DgS2mWsA4OYfUwVc9oAMR6HT2TT6LuII9ojGnTVpzmYUvkZU53hCu4KgVscwKIJrCKAFx+pt3do2AHzMkSxsYE1Wgg5ZsiOg6I1uBsZ1Ra4yJp21oM8zov2IGRG6+xd/hF0/dvYZoKaVHziDPZjDFsDzBrNaANv3FeSEaopjAhVHs4g1lyqMEiK7epEZHeBF9+uLcHMjf8jf8AkrOHXox1erCts36ivUdRLAhdzALtaoIyC2+8Ce5lJJz2niTVN9sZpLw01NpZm7uYq1ByOYU7M/cygnaL7K7nGQG/UtGjkybE/Uau/u8zx/WdL2t3z3r6c5w45iXrejzUQFGMT08L60zz8q09ngjLKccS1ydjkSqR/GHqCqZJKeJI5FmKj9wikTGv/tCqcYkmy4TUu0ZaZeOYBSB8xlou44AxJUNob6YKBgCNNO3xFunQ4HuGY30tKbFmyfiSoql0G02YAwSYfUWbBxjH1MNKoAyf1D6SApYHn+2RqkikwFaap3HtzjGTniMtPpwMZcH6gNN+QAOcYmx1n9OwQqAT5kXa+jpmNDWqmsH3A4hQesckKIgv19hIVGJJ8Ccu/rD6eaGwdyS0X5Giqg9D/VU1j/5JS7qNdYz3TzV+r0+e1i1eNmPdnebAU3aYol/e2OSwiVmeh1iW+xs3WKwfbuZk3VWOewbTy7W2ozKHBGcZMyq1eoQlVYH/ABJfI39j/Ej0N3U3sOFb/vFl3VgXIew542EF79Q492FHyFlf6YEZNh3PGIeja0EnWI3DAjzvOO4cE1bk+JnToa2Ycmeh0lFNdQUKAZjaXhnp5s0algXKdoHyZaqmxz7yf1H+oqQHJyc+J1K0QeoykDxG5aJ8VsXUaRERsoCW+RM3prQYCYGM8cxl6tRJy3bg+Yv1mrQsVr325jTRlzsQ6mkeoXYbRJ1lFNRxH+puz3K3jzPP9RdWVgDxPQw5NNHmZsW1s+cdSXt1DfmDLGnW0AvJEVpzPQaORPoKq4knagMSR0ybMq4VWIIvIhVbf+JBlw+kcY5jLT2KgGYoqbjeF1kcdxyJKmUR6LTWKd1PiFU63D9q8xHpioQo1oBY/MIL16fZW9Q48GQpF1s9LRrwNmbAxzDqLi9L3F8ongHmeW0mtrDYtrPZiaWanvUrUSqngZkaLI9QL2dHK3gJ98wvSM5KNe3qr4zPMaTUV9oS5GP4hVXr2dwqcBPCnkSVIrPp6W+yqxz/ANQJ8Du4lLOt3iv0ts8BiYn0vTrbzh7iBn4j/RdEoRQWbu+SZB1o6EnT7EDtZc7Ft8zeqpgMJWwYnkGerr0Olq/t7j+Jv6VS4wij8CSdlOKS0IdL0drFBuLDO8P/AKHT0Jhkyw4x5jP1AB7RiY7M3cdyfmSddjJC++trUUCsIvwOZyrp5YDHnyYxzjwJz1ip2H6jfLo3jv05ToEr3Z9511IJAbaVsvbHB+pUWWMM9vMSshqgqWCb8wXVam18hNhDDX8kCCam6monJH7gqpmqZASGO7GVdPacriDa7qta7VdpP5iy7qN9uUGxI8S8KmTtyjTqL1oGHdv8TzerbZiGJjW7TWuoe7K5+4FqUStXA3OOZ6OBHlZ30eL66rA9x8mJk5jzr5z+4jTmer+HnLwLr/jJJWNpIxN+mC/mbV5g6wioCSaLoJQnG0IrI2wTmYJ7cQvTV9xyZGiiNk44IhempsLDtViD8wjSVV7ZGY10pVH7yRgfU57rReZbMKtHcy5KELjma06Vi4Qj9QxtV6g7QQB+IToRWuTgZkvk0W+Js30vTAEBaONFptPWcMMA+TBqb1UDABHmbLqlGw/1IXlTOjHhY1oSlGyFGIcjqPAA+4hS+5v4HAhCtZjckzju+ztnF0NX1SLxhj9TMah3OMgfEAQF2GDDalRBuy/5kXRTikjRW7Rk8yw33mNmp06bNaoP5gt3V9LVsLAx/wCI5mcaZm0MsZliiqMtgfmIreo6q4g0r6an5mNt+pc9pusc+Qo2jqUvTNNjy/U6eoHuYE/UV29aAfFaEjOMmAp0/UWuAxO++53m50FasVKnI8sdo6S+jO0Y39Q1VrEJnB22gl+nsdfUvfbOMZ3jCz0wvZ3ZHG0HajuGcEY4yZSXr0Sv+AyaSlU7wp+ADOWCtKQorAbOSRzO2W0oMdzMR4HAgduvLErSv+ZaDmt/ppqWZkAtYADgTz/UWUDaMtQHdB3hu4+TANVpwidzE5xtO7Ajz87/AKs8d1x84H3E6cxp15gb+0cCLE5nos4Z8C6uJJKuJJRE36DDeb1HeDqZtW2N5Jl0G07c7w2psYi+tzgbwqs7jeQspLGlOowABnaGo7MAMxZT24jGlk2yw2nHfvR249NdhdX5MKqZgNjzBUdABlthNk1daY7RkDkyFSzompQ10odsc4jOisnyMD5nmz1RxsnH1Knqd7MAmcniTeHfpRZkvEe0ruopXudllLOq6Zc4YH4xPJM+rJCkHJGwMb9I6K2rIfVWdo47REeKUUnLTCm6zY4P9PWe35xmU/qOparaqo48sdo3u0lekpWuohQngDJMGbXIhWupDdcf7PA/MXX4N162DDpl9o7tXqAo8gQinTUU+3T2DI5bH/7LpoNXqj6mrs7a/CDbAh9Wj06oKySw+ANolMrIF3aND3XahS3wTmar1Xp6v2IwZvjMJfpWisGCg38xNqv/AE+iuzae0geIspMG2Mn6mP7HRB+d4FbraAT3Wly3iLk6delhzavxlpa3pZVgq3Fm+htKKZJOqRs/UVUYpUIfkjJgz6q/UewK2/LNDtJ0rsHdZWSQOTGNGjLD214A8mMkvoRtv08+nT7MkO+x8AczRtNXp6we8A/AEd26PB77TgfUE1NdCDIHd9mdEQzly0hNYzsfapYeD8RR1UEVk2Ngg7CN9fqFppfsUfWJ5Hq+s/6bGxsnE78Es87NR5Xq1gfVtg8QNeZ21y7lj5M4vM7NkUtILqO0k5TxJKIi/QUHE1RhxMZdTJFwuthkbwhLQMQBCdpup2k6lDyHJcfBm9d1mdoPolV2HdxmMLUrWztrGZGkh0zfTUX6sgd5xGB0IoZUPc7HxKaaxaEGR7sQu3UC6xSgIKjcyFHTL0Xq6UzbuwVRzjxD9HXVpQbNPp2tK8ueBMhrbLKwrL7Qf5Q2rqLVoVJ7FIx2jzJNFeXRSo6rWWG5a8INsmOdO60IgZsOfkxNXrexGViUzwPmRdYEqK1J3WkYDHfER9lIGWq11zalqaT3WOOfiG9Pqp0wK1hmtP8AJz8xF07sobudg1jcsTHFOoC1v2EZOeJz2tM6IaDzce7Fjg48EyHXVrjcfgRM3qWtv88mXVVUAEkn4G8g5/DqTnXY7XXKwwoAGPMxe8cqAfqZ6bR3OyBl7EP3uRHel0NNa47Rj7jRjbJ3lleC7S6J9Unqt2ohPBjGvptFYBwT9iEFKw3tAGOMjYSlt6qcM2fxOmcaXpy1l34Utr7M9pK/AmNjN24JJGOZy/WAHCEYH1Fur1pBPv8AHEdKURq6Zey1VY9xz9CLNXqFb24/UF1euUKSxie3XGx8ISBOmV2cleFurahErZdsmeE69qRuikZJjrq+rUs5LkieN1l/r3M3jxO7HOkcb7ZgTLLzmUl1jmsKp3EklWwklUQYJ4kUySskXNlYwmthAgZtUZjRqDqrCrdwO0OosIYHPPiLam8Y2htGBiRqR0xjXcQQzbknj4h2lNly5J/xAKGqzlj5jKnVU14CyNSVm9BtGltYqGfAjKrpKNgm9h9jeLKepoNv9wodUI/hnP1FcooqbGX/ALVWzDOoJH2IQmioRSrXBV84imnXs7ZfOPiMqNQnbshMlxQ/Jo3Xp+jIyoZj5JMIr6fQvAOTt/KZ16ruUDG3neRdTgNg9v8A3iOUzVkpBNOipWzJXKjwW5hLrpkK9oVMeB5gA1VAALkkj75mN3UaaySF3Pz4iqEVeWmPqtcuO1EOR/cRN214CYawK08e/V2zhTz5MY6exGo9W5iYykV0vsb39TrQdpfLD75i67qaMRhlUARDq9UptJQt2+Mytuq0q6TtRS955JHEHLF5jOzqTH2Ie0Hkxffq8HNrEn8wAvY4I4mDsFz3tk/ceYJ3Re7UZtOQSuNt/MXanUGpG3AM7qdUFHtiDqmtwD7v8TriNnNVr6BOrawMTWpyTyYolnYuxY+ZWdJIkuspLrAAqriSSrgSShBgniVlpWTLkl1fEpJAAuqyFJd8RcpIm6NFaNTGNdxPG2IStuR4iyt5vXZjxJuRxnTd3OM8CPdAyKvdsc/c8xVYM42GYWGZV2s/Um5GTPWNqaQhL44g1WsKHIs2nnRfYf78ibJa5UbA4+TEclJs9GnUGYEVgnP6mo1W3b8jxEp1ymoVKqq3/ITVbGIHuzt4k3BTkNzqkrA7v1BDZ33K9oLLndRB1DEg5mlYX+TZx8TVIbWuzXU2JZaTWnYg4HzCK/WZAO7tXHkzAPV3ZZsACY36pe7PqHA4xDh2LzSCSiqfe5P1mUe1VOFG3mLrNepbbP8AmDWa4nOGwIykV2hlbqAF5GYs1GqReW3i+/WsTiLtRqRuWO8pME6o31utyDg4WJL7TaxPiS+42N9TKdEzoiSSSSMB2WWVllgYwqriSSriSVRFgkkgkkixWSdnIGnQSJZXIMpOiABFb/c2R88ttA1P3NUfExoA1LCPM2W7EAWyaraMciTcjJjBbCYTW4Ye5oqW7HE0FzcZmcTdjqu2qtfmbf1yAEA+2IfV+SZb1Yrg1Ux2OogfxOZRuoOwO+BE/rL9yeuPGZnE3kMn1zHGWz9Sp1IAx3Zi43HG0zNnyYykx0G2ar2kZxBn1G2MwS24Dz+oK95P8Y0wLsJu1W23MDd2fcyhOZyUU6FJJJJNAkkk75gB2dHM5LqMHmBgRTxJO18yS5EE/wByYnT/ACkXlpIsclTLyvmKCOYkxLCQwNK4kGZYTngQAsrYHM6G+JSdEAN1s+5bvPzBzwZAZmjUFer9zvq/cG/tljN0gN/VA5M76wG+YOeRM3maRgS1/wATFrmPEovE4OYaA6zE8mUxLGVPM0CYkxOjiReIAQcTmJ0cSQA5iTE7JADssvMqJavzGMCa5JyviSWXhFn/2Q=="/>
          <p:cNvSpPr>
            <a:spLocks noChangeAspect="1" noChangeArrowheads="1"/>
          </p:cNvSpPr>
          <p:nvPr/>
        </p:nvSpPr>
        <p:spPr bwMode="auto">
          <a:xfrm>
            <a:off x="63500" y="-1000125"/>
            <a:ext cx="2200275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data:image/jpeg;base64,/9j/4AAQSkZJRgABAQAAAQABAAD/2wBDAAkGBwgHBgkIBwgKCgkLDRYPDQwMDRsUFRAWIB0iIiAdHx8kKDQsJCYxJx8fLT0tMTU3Ojo6Iys/RD84QzQ5Ojf/2wBDAQoKCg0MDRoPDxo3JR8lNzc3Nzc3Nzc3Nzc3Nzc3Nzc3Nzc3Nzc3Nzc3Nzc3Nzc3Nzc3Nzc3Nzc3Nzc3Nzc3Nzf/wAARCADaAOcDASIAAhEBAxEB/8QAGwAAAgMBAQEAAAAAAAAAAAAABAUAAgMBBgf/xAAyEAACAgEDAwQCAQQBAwUAAAABAgADEQQhMQUSQRMiUWFxkTIUQoGxUiOh0QYVM2LB/8QAGQEAAwEBAQAAAAAAAAAAAAAAAAIDAQQF/8QAIhEAAwACAwADAAMBAAAAAAAAAAECAxESITETQVEEIjJh/9oADAMBAAIRAxEAPwD4p9yudzITtODOfxGFOlj4nBx+JDgicz+YGnV4ne6ckgYdB33kzjOJydCk8QAndLLkniXWnYTZa/gTAZh2mXWtswlapqtX3N2ZoCFRkWoxitPxNBpj8GK6N0LPSbmVat+cZjYabfGJP6XJ2EOSM0JyCORKEkiOW0YOzL/mD2aA/BxN2AtyMCSb3aV0Gwg5BHIxNA7kTh34nCccbCcJJgadzjaSc+JIAd7pO6ckEwDuZoh3mfiWTmOY/AqviSSuSVQgDx9yAzkk5ip08Tg2nScicgB3MnMgGZqifMAIle281SvfiaIgE3rr+pjYJFEr24m6U7cTZKuADvCKaHY7LmK6HUmFdP8AyEITT5GQDiG06Ns+/wDUOo022NsRHRvDYsr0x+PdNxpMkbGNa6hwFGRNfSJOFHiTdDrGK10Zxtx+J06QK2cc+I2WspttLLV7hkZz8QVm8EKDpPAX/JlH0YPiObKSMYU5+zI2nOBsM/Ih8jMeJHnX0Gc+39iLdX03PC75nsrKyQEOPqD3aQsBsMiUWQlWJrw+f6rRtUSMHEFxie31mgVtmUGINf010yy8fEsqTJ9r0TnPE5mXdChwQZn5gMiTuZySAFpcczMS6ERjGFVcSTlR8ySqEApOJ3tx/wCJwgcyBUk6BmcG5xibVpuIMCVpvCkrnK1hdVecRGzUjldW0KqpyR/qdrpyRDtPUo5OT4x4k2x1o5TSF3KjeMKkTOFIElaZbGIStPaRgDeTdDqS9agYAwT9QhKwPErTWBv/AKEOqRlXZQfzEdFOLM6asHOJrWgJIbbE3IJUDZZdawGHduPOIro3gYCgZ/j3EzT0GGD24h9gqetRUN5PRYLgn3ng+InMosQIaNh3bH7nPQH/ANYbXoGJ7rHyT4EMq6aSAVr7vzMdsOAiahWYgDJ+R4md2mOBhTjierr6YygDtwfM1PTq60925+400xKnXZ4lunFge0E55gOq6Xscj9z3N2lCrhFi/UaFrM5XbwZ046aOW0fL+r9IOWKqcjieatratiGGCPmfXtf0wMD3CeJ6/wBJC7ovuH1zOydWjm5cWeSzOztiFGIM5F0WJLpKS6czdmBVck5VJKrwiwPJ+ZzfM7LAZkC51F3BhNaHIlK0IxC6kMymakWROPmF1pxyTOVVkxlpqfaCVGZCqHS2ZUadic+7EYUUsCO1cAb7zVKz2DfB8Q2lMqARn8yNWWnGimnqFvuHMPq0hZckGX0tSgHtXBHEYU1PjHI+ZF2XmAVdMyqAi/5MNSkFAGxn6hmn0r2MBCj0+3uHZjbnaTqmUUIXppK2XBySOczU6D2kgdx8AcmPdLolIUOMn8RrptGq8Lv52glTYzUnjdILG1HpXaZ0wcDAnoKelpt3L7T8x4NLlgygA/iarQM+6OsXe2zKyfWhWmhpQD2gYmpq2wigRgyop3UH8zN7MDK4/Erx0T2wJ6i2PYfzMn069xBO4G28OKmzhWP+pi2nOO4jH4maMa2L7VTGAAcRbejH2ou09ANIvaS3Jg7VBWzgRlWiVYnXh5XU6NnBBzjmIOqaBXDbbie21j1opywzPPdQsUq2AJbHlSObJgPk/X+nmi0sowIlnvOu6cWh8jmeI1VZqtKkTs6pbRGenoy8SycykunMQZhVUklUkqmRfoH+JpWuZQfiEViSZcIrGwEKpSD1hiRtD9PUSd5Ghl0b1JjGBD6GBYIM5/Emk06ggsSTj9RvptMuchMt8iSZaWvStenuK+xWP+ITVoNU7KDtGWlrcheVX4zGVNQBHdxIuEVWTRTQ6NUUeplj52jOjToze1DgS2mWsA4OYfUwVc9oAMR6HT2TT6LuII9ojGnTVpzmYUvkZU53hCu4KgVscwKIJrCKAFx+pt3do2AHzMkSxsYE1Wgg5ZsiOg6I1uBsZ1Ra4yJp21oM8zov2IGRG6+xd/hF0/dvYZoKaVHziDPZjDFsDzBrNaANv3FeSEaopjAhVHs4g1lyqMEiK7epEZHeBF9+uLcHMjf8jf8AkrOHXox1erCts36ivUdRLAhdzALtaoIyC2+8Ce5lJJz2niTVN9sZpLw01NpZm7uYq1ByOYU7M/cygnaL7K7nGQG/UtGjkybE/Uau/u8zx/WdL2t3z3r6c5w45iXrejzUQFGMT08L60zz8q09ngjLKccS1ydjkSqR/GHqCqZJKeJI5FmKj9wikTGv/tCqcYkmy4TUu0ZaZeOYBSB8xlou44AxJUNob6YKBgCNNO3xFunQ4HuGY30tKbFmyfiSoql0G02YAwSYfUWbBxjH1MNKoAyf1D6SApYHn+2RqkikwFaap3HtzjGTniMtPpwMZcH6gNN+QAOcYmx1n9OwQqAT5kXa+jpmNDWqmsH3A4hQesckKIgv19hIVGJJ8Ccu/rD6eaGwdyS0X5Giqg9D/VU1j/5JS7qNdYz3TzV+r0+e1i1eNmPdnebAU3aYol/e2OSwiVmeh1iW+xs3WKwfbuZk3VWOewbTy7W2ozKHBGcZMyq1eoQlVYH/ABJfI39j/Ej0N3U3sOFb/vFl3VgXIew542EF79Q492FHyFlf6YEZNh3PGIeja0EnWI3DAjzvOO4cE1bk+JnToa2Ycmeh0lFNdQUKAZjaXhnp5s0algXKdoHyZaqmxz7yf1H+oqQHJyc+J1K0QeoykDxG5aJ8VsXUaRERsoCW+RM3prQYCYGM8cxl6tRJy3bg+Yv1mrQsVr325jTRlzsQ6mkeoXYbRJ1lFNRxH+puz3K3jzPP9RdWVgDxPQw5NNHmZsW1s+cdSXt1DfmDLGnW0AvJEVpzPQaORPoKq4knagMSR0ybMq4VWIIvIhVbf+JBlw+kcY5jLT2KgGYoqbjeF1kcdxyJKmUR6LTWKd1PiFU63D9q8xHpioQo1oBY/MIL16fZW9Q48GQpF1s9LRrwNmbAxzDqLi9L3F8ongHmeW0mtrDYtrPZiaWanvUrUSqngZkaLI9QL2dHK3gJ98wvSM5KNe3qr4zPMaTUV9oS5GP4hVXr2dwqcBPCnkSVIrPp6W+yqxz/ANQJ8Du4lLOt3iv0ts8BiYn0vTrbzh7iBn4j/RdEoRQWbu+SZB1o6EnT7EDtZc7Ft8zeqpgMJWwYnkGerr0Olq/t7j+Jv6VS4wij8CSdlOKS0IdL0drFBuLDO8P/AKHT0Jhkyw4x5jP1AB7RiY7M3cdyfmSddjJC++trUUCsIvwOZyrp5YDHnyYxzjwJz1ip2H6jfLo3jv05ToEr3Z9511IJAbaVsvbHB+pUWWMM9vMSshqgqWCb8wXVam18hNhDDX8kCCam6monJH7gqpmqZASGO7GVdPacriDa7qta7VdpP5iy7qN9uUGxI8S8KmTtyjTqL1oGHdv8TzerbZiGJjW7TWuoe7K5+4FqUStXA3OOZ6OBHlZ30eL66rA9x8mJk5jzr5z+4jTmer+HnLwLr/jJJWNpIxN+mC/mbV5g6wioCSaLoJQnG0IrI2wTmYJ7cQvTV9xyZGiiNk44IhempsLDtViD8wjSVV7ZGY10pVH7yRgfU57rReZbMKtHcy5KELjma06Vi4Qj9QxtV6g7QQB+IToRWuTgZkvk0W+Js30vTAEBaONFptPWcMMA+TBqb1UDABHmbLqlGw/1IXlTOjHhY1oSlGyFGIcjqPAA+4hS+5v4HAhCtZjckzju+ztnF0NX1SLxhj9TMah3OMgfEAQF2GDDalRBuy/5kXRTikjRW7Rk8yw33mNmp06bNaoP5gt3V9LVsLAx/wCI5mcaZm0MsZliiqMtgfmIreo6q4g0r6an5mNt+pc9pusc+Qo2jqUvTNNjy/U6eoHuYE/UV29aAfFaEjOMmAp0/UWuAxO++53m50FasVKnI8sdo6S+jO0Y39Q1VrEJnB22gl+nsdfUvfbOMZ3jCz0wvZ3ZHG0HajuGcEY4yZSXr0Sv+AyaSlU7wp+ADOWCtKQorAbOSRzO2W0oMdzMR4HAgduvLErSv+ZaDmt/ppqWZkAtYADgTz/UWUDaMtQHdB3hu4+TANVpwidzE5xtO7Ajz87/AKs8d1x84H3E6cxp15gb+0cCLE5nos4Z8C6uJJKuJJRE36DDeb1HeDqZtW2N5Jl0G07c7w2psYi+tzgbwqs7jeQspLGlOowABnaGo7MAMxZT24jGlk2yw2nHfvR249NdhdX5MKqZgNjzBUdABlthNk1daY7RkDkyFSzompQ10odsc4jOisnyMD5nmz1RxsnH1Knqd7MAmcniTeHfpRZkvEe0ruopXudllLOq6Zc4YH4xPJM+rJCkHJGwMb9I6K2rIfVWdo47REeKUUnLTCm6zY4P9PWe35xmU/qOparaqo48sdo3u0lekpWuohQngDJMGbXIhWupDdcf7PA/MXX4N162DDpl9o7tXqAo8gQinTUU+3T2DI5bH/7LpoNXqj6mrs7a/CDbAh9Wj06oKySw+ANolMrIF3aND3XahS3wTmar1Xp6v2IwZvjMJfpWisGCg38xNqv/AE+iuzae0geIspMG2Mn6mP7HRB+d4FbraAT3Wly3iLk6delhzavxlpa3pZVgq3Fm+htKKZJOqRs/UVUYpUIfkjJgz6q/UewK2/LNDtJ0rsHdZWSQOTGNGjLD214A8mMkvoRtv08+nT7MkO+x8AczRtNXp6we8A/AEd26PB77TgfUE1NdCDIHd9mdEQzly0hNYzsfapYeD8RR1UEVk2Ngg7CN9fqFppfsUfWJ5Hq+s/6bGxsnE78Es87NR5Xq1gfVtg8QNeZ21y7lj5M4vM7NkUtILqO0k5TxJKIi/QUHE1RhxMZdTJFwuthkbwhLQMQBCdpup2k6lDyHJcfBm9d1mdoPolV2HdxmMLUrWztrGZGkh0zfTUX6sgd5xGB0IoZUPc7HxKaaxaEGR7sQu3UC6xSgIKjcyFHTL0Xq6UzbuwVRzjxD9HXVpQbNPp2tK8ueBMhrbLKwrL7Qf5Q2rqLVoVJ7FIx2jzJNFeXRSo6rWWG5a8INsmOdO60IgZsOfkxNXrexGViUzwPmRdYEqK1J3WkYDHfER9lIGWq11zalqaT3WOOfiG9Pqp0wK1hmtP8AJz8xF07sobudg1jcsTHFOoC1v2EZOeJz2tM6IaDzce7Fjg48EyHXVrjcfgRM3qWtv88mXVVUAEkn4G8g5/DqTnXY7XXKwwoAGPMxe8cqAfqZ6bR3OyBl7EP3uRHel0NNa47Rj7jRjbJ3lleC7S6J9Unqt2ohPBjGvptFYBwT9iEFKw3tAGOMjYSlt6qcM2fxOmcaXpy1l34Utr7M9pK/AmNjN24JJGOZy/WAHCEYH1Fur1pBPv8AHEdKURq6Zey1VY9xz9CLNXqFb24/UF1euUKSxie3XGx8ISBOmV2cleFurahErZdsmeE69qRuikZJjrq+rUs5LkieN1l/r3M3jxO7HOkcb7ZgTLLzmUl1jmsKp3EklWwklUQYJ4kUySskXNlYwmthAgZtUZjRqDqrCrdwO0OosIYHPPiLam8Y2htGBiRqR0xjXcQQzbknj4h2lNly5J/xAKGqzlj5jKnVU14CyNSVm9BtGltYqGfAjKrpKNgm9h9jeLKepoNv9wodUI/hnP1FcooqbGX/ALVWzDOoJH2IQmioRSrXBV84imnXs7ZfOPiMqNQnbshMlxQ/Jo3Xp+jIyoZj5JMIr6fQvAOTt/KZ16ruUDG3neRdTgNg9v8A3iOUzVkpBNOipWzJXKjwW5hLrpkK9oVMeB5gA1VAALkkj75mN3UaaySF3Pz4iqEVeWmPqtcuO1EOR/cRN214CYawK08e/V2zhTz5MY6exGo9W5iYykV0vsb39TrQdpfLD75i67qaMRhlUARDq9UptJQt2+Mytuq0q6TtRS955JHEHLF5jOzqTH2Ie0Hkxffq8HNrEn8wAvY4I4mDsFz3tk/ceYJ3Re7UZtOQSuNt/MXanUGpG3AM7qdUFHtiDqmtwD7v8TriNnNVr6BOrawMTWpyTyYolnYuxY+ZWdJIkuspLrAAqriSSrgSShBgniVlpWTLkl1fEpJAAuqyFJd8RcpIm6NFaNTGNdxPG2IStuR4iyt5vXZjxJuRxnTd3OM8CPdAyKvdsc/c8xVYM42GYWGZV2s/Um5GTPWNqaQhL44g1WsKHIs2nnRfYf78ibJa5UbA4+TEclJs9GnUGYEVgnP6mo1W3b8jxEp1ymoVKqq3/ITVbGIHuzt4k3BTkNzqkrA7v1BDZ33K9oLLndRB1DEg5mlYX+TZx8TVIbWuzXU2JZaTWnYg4HzCK/WZAO7tXHkzAPV3ZZsACY36pe7PqHA4xDh2LzSCSiqfe5P1mUe1VOFG3mLrNepbbP8AmDWa4nOGwIykV2hlbqAF5GYs1GqReW3i+/WsTiLtRqRuWO8pME6o31utyDg4WJL7TaxPiS+42N9TKdEzoiSSSSMB2WWVllgYwqriSSriSVRFgkkgkkixWSdnIGnQSJZXIMpOiABFb/c2R88ttA1P3NUfExoA1LCPM2W7EAWyaraMciTcjJjBbCYTW4Ye5oqW7HE0FzcZmcTdjqu2qtfmbf1yAEA+2IfV+SZb1Yrg1Ux2OogfxOZRuoOwO+BE/rL9yeuPGZnE3kMn1zHGWz9Sp1IAx3Zi43HG0zNnyYykx0G2ar2kZxBn1G2MwS24Dz+oK95P8Y0wLsJu1W23MDd2fcyhOZyUU6FJJJJNAkkk75gB2dHM5LqMHmBgRTxJO18yS5EE/wByYnT/ACkXlpIsclTLyvmKCOYkxLCQwNK4kGZYTngQAsrYHM6G+JSdEAN1s+5bvPzBzwZAZmjUFer9zvq/cG/tljN0gN/VA5M76wG+YOeRM3maRgS1/wATFrmPEovE4OYaA6zE8mUxLGVPM0CYkxOjiReIAQcTmJ0cSQA5iTE7JADssvMqJavzGMCa5JyviSWXhFn/2Q=="/>
          <p:cNvSpPr>
            <a:spLocks noChangeAspect="1" noChangeArrowheads="1"/>
          </p:cNvSpPr>
          <p:nvPr/>
        </p:nvSpPr>
        <p:spPr bwMode="auto">
          <a:xfrm>
            <a:off x="215900" y="-847725"/>
            <a:ext cx="2200275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2" descr="data:image/jpeg;base64,/9j/4AAQSkZJRgABAQAAAQABAAD/2wBDAAkGBwgHBgkIBwgKCgkLDRYPDQwMDRsUFRAWIB0iIiAdHx8kKDQsJCYxJx8fLT0tMTU3Ojo6Iys/RD84QzQ5Ojf/2wBDAQoKCg0MDRoPDxo3JR8lNzc3Nzc3Nzc3Nzc3Nzc3Nzc3Nzc3Nzc3Nzc3Nzc3Nzc3Nzc3Nzc3Nzc3Nzc3Nzc3Nzf/wAARCACwALADASIAAhEBAxEB/8QAGwAAAQUBAQAAAAAAAAAAAAAAAAEDBAUGAgf/xABBEAABAwIDBgMFBgIIBwAAAAABAAIDBBEFEiEGEzFBUWEicYEHFDJCkRUjM2KSoVKiJFNygrLB0fAWJTZDRFSx/8QAGAEBAQEBAQAAAAAAAAAAAAAAAAECAwT/xAAhEQEBAAICAgMAAwAAAAAAAAAAAQIREhMDISIxQQQyUf/aAAwDAQACEQMRAD8A8NQhCAQhCAQhCAQlsumRve4NY0uceAAuSmhwhX9BsbtBXND4sNlYw8HzWjH81lbw+zfEyL1Nfh0HUGRziPoFrhU3GJQt+32btt48dpwfywOP+YQ72bA/h47Sk/nheP8AVOGScowCFtZ/Zri4F6arw6o7NnyE/qAVLiOyO0GGsMlXhVS2IcZWMzs/U24UssXcUiEtikUUIQhAIQhAIQhAIQhAIQhAKXQYdVYjUNgooHzSO+Vg/wB2UjCsLdVneynd07T4n9ew6la2HE4aGm91oI2U8PMM+J56uPMrpMJ+paawvYujpiH45WBz+Pu9O4fQv/0+q0VPiOH4Q3d4XR01N+ZjLvPm46rKyYi5zja+vMqLJOZDe9103pjWVamp2mllcQPEepKhvxmsd8Lw3yCoWTObZD5S88T6FOSda4+1KsnWZ30C7GLTNHik16EKka517X/dKXOykHUq8162gZjkrdeKm021k1OQY5Hxu6tcsiCfzcEjS46FOZwbOqxDB8bH/OqGlne7jM1u7l/W21/W6z+J7BsmvLs9XNnvqKWdwbJ5Nd8Lv2KrgSOqeiqnwu8DiLHgVmzGrJYy9VSz0k8kFVDJDNGbPjkbZzT3CYW/mrKbGYxT4xHvgBaOYaSx+TuY7G4WZxzAJ8LIlY4VFG82ZOwW16OHyn/YJXLLGxqVTISlIsqEIQgEIQgFNoYGveHzg7scv4uyjQx53BXUFE/KLEeS6YzXt0w8dyTWzmZujcrWizWgWAHYJswzPF2xOt1TkdLUE3AcfRT4qKpcLl7h5pcnTqkV7aOdrA58d78r6p2OhncxzmxDKBcm4Vk2hqTbKSfROMw6dxAdG4d1nkcIrG0Uzh+DoOpXXuT76tY09yrY4PMbESuGvC3FONweY6b36NU5JximdROGv3en5uKX3eUwlghjOt8xGvlforp2D1AHxm/kkbhExNi4256KcjjFVTN3JIkpI5g4W8R4d0w6lcbZYxfotBFgslnXc4Hlokdgr7jxvupyOMZ80smjSBa6WegqIHZHsaczbgghwsrw4XKCQ12blq2yX7HqCDZ5+iczjGa3El/wzw5J6OqnijdGWCSFws+N+ocOhVu/CqhpN3EDuLJn7LmLSbAkcgNU7DrjF4lSCCTPCDuHcAdS3sf9VBWzrsLnDXhzMzSPECFk6undTzGNwPa6ssrlljxMIQhGQlGpSJ+liEj9SAFZN1cZu6P0wyEEWuOqt4KmcAgSgXS4fhsEtjLNlB5AK+psJw1rbvlcfVbyr3zGYzSBT4hOxmXMxx6kap9lfVXzb4eVlYNp8GjNi+/qpcEODn4S0+q52luKuGKTltg5rT1AXLaudrswndfzV2KPCeN3DyTjafCB8v1WWd4qZuI1LTffE+YT5xaZ4tcNPUBXDIMJPyBOCHCW/I31CjNuLPw188JuJ3P7OSyYjPI6+cjsFoMmE/1bT6JRHhXKIfpUTeLPsxGdosJXpo1MmYv3r7nutPkwv+rH0XJZhX8Dfoom8WdGJVDTfNfsQnHYvMXAxvEYtqLXV08YTb4G/RdR0lBM0ujpyR1sovxZ6bFahwtvG/pTUWKzRu8Za9vRX7oMKLnNLSCORC4dQ4U7sptd4s7V4nUShwbK1jb3AA4LMYw10xc92Uka6aL0CXDMLIPiIVZWYDQSsdu6hwPldXHLVTKY2aecIUvE6Q0VW+G4c0fCRzCiLs8lmgpNPoo4FyrGlgLyAF0wjt4cblkk00juAPBT97K4BoLiV1SYfcAfurOLDXAXa4WWcq93BSjelx0KlU75GEXBV5BhZ0u4XU6DCW6F+VxHZYuTN8agNU62hKRtVJodbLWx4PTlj2BgbvBZxTbtnqcNIaQDprzHkpuOd9M82rkA1uFxJUyHm5XE2C1Mc5GRxi+VzXJxmBncPtmdLfS4sjnzigbUSg8XKQytkGhurCTCZmRCTcvFjxGt/RSKHDhUteQxjcguc+ihzn6q/fHW1JXDqsm/FX7MLY6/3ZI8kv2PC4/hEaclncbmr+s37yeTnA/VSIcSqImkMkIB6FXFRhkUVrxgt524rlmGU501b/aCm0tk9KKarkcSbm5PFMe9SB2t1pJcLpm6E/QKO/DIeQNvJTaS439UVRUSlhs53ko0NbNATqbEWIPNX7sNhJt4kzJhEThcFTlGvTEYyS+XOeJKrVq9ocNZFDmZe4WVXbGyz083lmsnUQu8BaXBKGSoddrbi9lmojaQFafB8Y9zAbkBF+a74f1d/wCNZJWsocJkLTdo0CtKbCHt+KwVHDtU0NaBCRbjqpbdrjlsIxdYydsvJWkhwYuGhBUoYK8ABrVm6bbF7CSWNHRSH7aVMnwhoHkubncsqvosHlc7KRYqdFs7I4gi9+qxx2zxEG8bm262SHbbFhxm/ZTVcsrW7ds7I1usgBSjZtz223oJ5aLCjbTEgPG9xv1Ngno9s8QPiz2U1WZa2bsAfDHYkEnSy7ptkC8ZmtYCe11kG7cV9wXva63MhE3tCxFtshaCOdlNUu26GyMt9ZRbsgbFlz3EzgN5AglYA+0PGSR4wO9k9L7QsaDGiVxY0jQ2tdTjU3W2l2Me4mz43NHDRRpNi6jU5oyOgKxLPaBijXh3vLtOAU1vtJr3DVzb9dbqap7q9m2LqGeJguOYOqb/AOEqhgByNAPVUcvtBq94HRyEdUy/2hYg5xJA+illqzGrefZmZjrFrPIKBVYCWDVp9CoM23tVIBdrb9VGO2dS913sY5v0WLjW5szj2CPNDLa1wCRovJnCxI6Fen4rtZnppW7tuZwItyC8webuJ6ldfDLNufl3+kHFTITcKEFKgOi9WP0eG6yWFO9xFrqZE5xPFV9O6x7qdE8tvw1Ur13SUxxB4qRG554AqGzMXgkXU1gkMYDCs1k41zr2sn2AcwAmHEx2uQSgyOc7NqAeQCyzUxzc9i1+YD9ly1jzpcW7Jhr3gE+I36JQ+QAkNfmPDoFE9w+6MBuZzwByvzShrLhpe1xI4A8FCeKyV2rRfrZdCmnA4G/YJpPaY6FpBJs0AXuCuBC13/cA4c0yymqHcWuKjyRVoeMrTbyTSaSt2y58RPYpBCDc2FupKYMdQTdwK7FPO4aNcVFdus0ZQGdLpqUnnl9Ah8E9rFju4smXxzACzXdtFFc2Ga9z5LiUDJof3XXu9Q82axyhTslbfO0jpcJpUKvlIYQHXuqkqZX5gbOuoa6fUefy35ET9O8Nd4hcdEwlHFaxuqxLq7XFJNTMIL43E+atoqyicGgscBz7LMxvUmKXKR4QQOS3Y9mOXKNMytom/DG53mApra3Dyy+YAdLG6ybZ2n5Pon/eA6No3QBHF2tysWFaSTEKNn4cWc9xZdMxeANsaYejlnI5CG/hmx5p4SubY7oLOmdNIzF6H5on3tysVy3F4rn7oNbfiNSs9vnaHdj0Cca+XT7s69lNJppW4lTvI/pETRzu1EuKRRt+7lje7kMuh9eSzl5WjWI27hdCSVrfwRYdQpo0vZMYBIywm1tdb/RdtxaB0fikyn+EN1VIKmoy5d0yx/KmjNMXWMQJH5U0ml59qQkAibKej2XSmtjkLZI6xkTgdbjj6KiMkzhbdNGX8qaLpQfwtRyIU0umhfiMZYf6ZGHX0yx6fRNw41G0ubVQiS2gfFpfuqHPLr92L89E37xIG33bSOFyOaaNLp+OvaXCOCG1/CXDW3QqJUY2x0xkdQw5LfDc3HXVVMtQ8nVjR5BV1VUksygABWYbLqTbnFqsVlSXtjbGBpZpuFBS3SLTzW7uwhCER2xxBupTJyRbKDfsoScY4g3BXTG7axzuKcyfKdGNvz0UiOrLtGxNvbUngFX71z3ZnG5PEroOI1BWtPRMtrX3p2YtZkyNHxcAfol97ebXDbc7cVWsme1mQGw56cV2yQm5Ovos3FPa2ixBjBMDTCQPADC513M14g2tflwSPrQAwRxvBDfGX2Nz2A4BVrXOd19V2HPvqbd1NInNlqJGvfHG57G/G4NJA81x7y/ICHa3tlA1t1uo7ZJWtc1kjw13xAHR3mkzWaLZ721v/kpo2sAysNM6pEb9wHWMltAVw2Z2U2D3W+YHT6KIJ5d3uzLIWccoNhdch9h811NG0s1ElybyDppwRvJ5DZpc4kaqG6R5+Y+qQTytJyyFt9D3CaNpPvErHEXN7apt9U8Agu0HIKM6R1r3PHmmJJna+L9lZjs2fmrCYy0ZfO2oVbI7MUsjyU2l1PUcs89+ghCFlgIQhAJUiED9OGvkDXSCMH5ncArD7OlaSCQeluaqQdVZYbi0lJaORgmg5scbEeR5LrM9/azKz6Oiky8SPqu2QNvqWgeRV9QUFJjothlU01H/AK0tmyenJ3olqNl8Wp3lslDM1w5bsrXGnapTDH8rl01oGgB762urP7BxS2lHL6tATT8HxFvx00o/uJxp2oQZHzaP1IMUZGgt6qcMHry24pnj+6m3YdWxGxp3A/2U4VOxGMcZGjb69UhiYdA0DzKnjCq0szugcG9wnaXBMQqnZYKWRw/iLbAepTrp2KwRMsbj9+KQQNcdAR5Faen2MxSSRrBTulcT8MXjP7JjGKTCsCflxKuY+qb/AOHSlsjwejnXyt/c9lLjMfs7FJFhbpgXNtYC5JdYDzPAKjxAQxzOZBKJbHV7fhPl1UnFcaqK9u6aBBStPhhYdPMn5j5+llVLny/xd2hCELKBCEIBCEIBCEIBCEIOmktNwbEcCtbgvtI2mwmNsLa73unboIa1u+aB2J1HoVkEKzKw09Zo/azhk7Q3GNmw13OShnt/K6//ANVrT7abCVWr6uvpHH5Z6bMB6tJXiKFqeSxm4SvehjWw8rf+o6YD80EgP+FJ9sbCQjMdo4HdmU8hP+FeDpFe3JOuPcJ9uthKTVk+JVhHKGmDL+riFTV3tbo4QW4Ls7EHcpa6YyfytsP3XlCFm55X9WYyNRjm320uORuhq8Tkipjp7vSjcx26EN4+t1mDxSIWWghCEAhCEAhCEH//2Q=="/>
          <p:cNvSpPr>
            <a:spLocks noChangeAspect="1" noChangeArrowheads="1"/>
          </p:cNvSpPr>
          <p:nvPr/>
        </p:nvSpPr>
        <p:spPr bwMode="auto">
          <a:xfrm>
            <a:off x="63500" y="-809625"/>
            <a:ext cx="16764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00430" y="1428736"/>
            <a:ext cx="5177166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největší v naší sluneční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soustavě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Jeho gravitační síla je tak velká, že ovlivňuje pohyb všech ostatních planet a dráhy komet, které kolem něj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proletí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Průměr: 142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800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měsíců: 4 velké, 12 malých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Teplota: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153°Celsia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Vzdálenost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Slunce: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778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mil.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km</a:t>
            </a:r>
            <a:endParaRPr lang="pl-PL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Prstence: jeden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velmi tenký</a:t>
            </a:r>
          </a:p>
        </p:txBody>
      </p:sp>
      <p:sp>
        <p:nvSpPr>
          <p:cNvPr id="10" name="Elipsa 9">
            <a:hlinkClick r:id="rId2"/>
          </p:cNvPr>
          <p:cNvSpPr/>
          <p:nvPr/>
        </p:nvSpPr>
        <p:spPr>
          <a:xfrm>
            <a:off x="571472" y="285728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>
            <a:hlinkClick r:id="rId4"/>
          </p:cNvPr>
          <p:cNvSpPr/>
          <p:nvPr/>
        </p:nvSpPr>
        <p:spPr>
          <a:xfrm>
            <a:off x="571472" y="2607451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>
            <a:hlinkClick r:id="rId5"/>
          </p:cNvPr>
          <p:cNvSpPr/>
          <p:nvPr/>
        </p:nvSpPr>
        <p:spPr>
          <a:xfrm>
            <a:off x="571472" y="4929174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2550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7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SATURN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AutoShape 2" descr="data:image/jpeg;base64,/9j/4AAQSkZJRgABAQAAAQABAAD/2wCEAAkGBhQQDxQUEA8UEBQPFA8PDxQUEA8PEBAPFBAVFBQQFBQXHCYeFxkjGRQUHy8gIycpLCwsFR4xNTAqNSYsLCkBCQoKDgwOGA8PFykcHBwpKSkpLCkpLCkpKSkpKSwpKSkpKSwpKSksKSkpKSwsKSkpKSkpKSkpKSksKSwpLCwpKf/AABEIAMYA/wMBIgACEQEDEQH/xAAbAAEAAQUBAAAAAAAAAAAAAAAAAgEDBAUGB//EADsQAAIBAgMGAwUHAgYDAAAAAAABAgMRBAUhBhIxQVFhcYGREyIyobEjQlJiwdHhB/AUFTNygvEWkqL/xAAZAQEAAwEBAAAAAAAAAAAAAAAAAQIDBAX/xAAkEQEAAgICAwEAAQUAAAAAAAAAAQIDESExEhNBBCIUMkJRcf/aAAwDAQACEQMRAD8A8ORIjEmBSw3SoApYbpUBO0d0rulQDaO6N0kAhHdKbpMAQ3RukwBDdG6TAEN0bpMAQ3RukwBDdG6TAEN0bpMAQ3Su6TK2At7o3DKw2DnUdoQcvBaepvcFsbOWs3urotX68CJmIWisy5jcY3GegYfZGlHjDef5m38tC9PJqaWlKHnBGfshf1S853Cm6dHtHlUKcYzpx3LvclG90nbijnzSJ2zmNShEmQiTJQoVAIAABOgABAAAkAAAAAAAAAAAABAAEEq2Bl4DK6ld2pwb6vhFeZ1mW7I06VnXe/J2tBJv0iuJWbRC8VmXLYDJ6lZ+5DzekfU6jA7GQprerzT892P8nSUsNK1opUI+ClP0Wi+Zep4SnF3tvy/FP35eV9F5GM5G1ccQwMNuRVqFCU7cLR3If+zsi7KOJfw0qcezqXfyNl7UnGZTya+LnFnNSnVVPEUlHe4NcH4MzMa7FraKPtK1CHOO9OXaGn7GHm+YKEXJvRfPokX71pTrbndqsXfdgurm/pH9TnS7isQ6k3KXGTv4dEWjeI1DltO5QiTIRJlpVAAQAACQAAAAEAKlUglEqkbHCZPKfHT6m+wWz6XK7ImYhaKzLlaeFlLhFvyMmGTVH92x3eGyhJcDLhly6Gc5atIxPPXkFXp8y1PJ6i+4ek/5ffkUnlq6Ee6E+l5bOhKPFNeKLbPScTlCa1SOfx2zSesVZ/IvW8SrOOYcsZeUQhKvTVRXjKSjJa89Fw72I4vL5U37y068jHhNxaa0aaa8U7ovLOOHrOFwW7G0UqMVwSs5tfSJdU4U091JX+J8ZPxb4nNYra68VuLik7vlddDR4nNpz+Kbfa9l6HNFLT26ZvEdO1r51BPWa9blKGZKfwyT7czhI1Lm62dptzb5K/z0t/fQTj1CIyTMuuoVLmTKooRcpOyirt9EWcLS0MDH4lVHa/2dN69KlRcv9q+b8DOI5a71DElW+OrPSVTgn9ymuC9NTis7zX207RfuR4d3+IzNo889o3CD0T959ey7GgOmtfrlvb5AUZUpc0ZIxJkIkyZAAEAwAEgAAFUULtCi5yUVxf8AdwFCg5u0Vd/Q6XK8iSs2rsy8nyVQS015vqzpsHl/YyvkirWlGDhct7G2oYG3IzKOGtwMmNA4r5duutNMOOGLscLczqeGuZDoqPA55yaaxVrv8LYtSoGxcC1OmU9m1vFqa1C5iVsH2N3OiYtaHJcfobUyM5q5jHZYpaWv1OOzjJnSd0vd+h6j/gjVZrl6kmrHZjz86YXxbh5i6rta4pyd+JlZpl7pTtyfApg8Nd8PA63JpmYSg5NJK7eiO6ybLPZwS833ZhbP5HurektXw7I22KxVrwg7W0nP8P5Y/m+hz3tudQ6MddcyjjcVe8Iu0VpVlf8A+I9+vQ4vaHP7/Z0XZLRtcEvwobQbQ3+yo6RWkpL6L9zmrl6U+ypkv8AAasFAVKARRK5FEiRUFCpCQXKFQAAAqkdfs5kbS3mtZWfguho9nsv9rWV1pD3n48kelYDDWSM8l/GGuOu5XMHgEuOps6dIUaJm0aN+R5mTJvt21rrpbhSMujhOpfo4a3cuzVjktkbRVbenBFvcL7gQtcxm211iUCDgZMlYxqkr6L1JiUSxar5L/opSwhm0MGZEqe7wJnLriDx21lalZWNTjKJvK6OXz/NlTTjF3k9G1rZvku504d2nUM8mohyu0dCMnurVp/PoZ2z2z1rTmteS6d/EyspyVyftKq14xX4e77mfjcYoReu5CPxS4OX5Y9u/oep5Trxhx+P+UpYnFJJxg91LSc+nWMe/fkcNn+0e/wDZ0fdgtG197w/cs57tG63uU/dprTTTe/g0ZpSmu2d8m+gAGrEAAQAACCJEUTJkUKgEChUAAAEgl3exeB3aSk+M3veXI7TDUzV5Hg1CnBdFFeiR0eGglyOD9F3dirwu4fC9TPpR5IsQL8Dy73264hftYiyK1JpHOujulJSsUqVrEI0XJ6+g/wCi07yenAyaGDMujg7cS5JdDOcm+IWiqxKNtEY1XRGRXqqKbbSS1bfA4jP9ppVZOlh9er/VvkvmzXDitknUK3vFY5V2h2iUfs6XvSel1xv0X7msyzJ3ffq6yfDpHw79zKyvJlD3pe9J/FJ/RdEbJ9I+b5I9ila441Dj5tO5Y9eajH9Ov8Hnm2ONnKok3aPFR5eZ6Diaeh53te/tF/y/Q6sLDN054AHQ5QABIAAgAAEESIxJEyKgAgAUKgC5h1ece8o/VFsnRdpJ9Gn8wl7Ll0VZG4oyNDlsrpG7w55X6I5l6OOeGbCRfgixTJut5nnWh0wyd6xadRvRepSFJy4+hsMPg+pja0VXiNsbD4S/c2FOgok4q2iKydjntaZXiNIyZgZnmMKMN6crJcFzb7Gv2h2sp4ZNXU58FFapPo7c+xxU6VXGT367ai+EL6tdH0XY7Pz/AJZyfytxDLJmivEcyvZlnlXGy3ad4Uk9Xyfh1fcy8vyqNKPTm2+Mn1MrD4WNNJJXfBRRnUcFfWfkuSPTm1cdfGrmis2ncsaFFy7R+bLzopLojN3DDxMzOszaWkxpq8fI8z2sq3rW6L6s9GzGpZM8qzjEb9ab72XgtD08MahxZp2wgAbOYAAQAlCndSd0t1J2bs3dpe6ub1IhIAAhBEiMSZMgACEgBKnTcmkldvRJatsCKVzrMg2YtapXje/wU+Lb7r+7GTs/s2qW7Oot6pL4IdP+ubOosqScpSTlbV8El+FdEY3v8htTH9lcwC3dHpbS172NxRq9NTlMozmNatOK0tZx/MuD/T1OvwdHQ4v0ccy6sc76X6acuxn4bBlKEUu5lQqHk5LS64hkU6aj3Lu8Y3tbGhzvbCnh00mpy5Wel+nfyMa47ZJ1ELzeKxy6LEY6NKLlOSil1OGzzbadaTp4VPpKX7vl4cTTV61fHS3qsnCHKPCTXS33Tb4LLIUorTdXJc2eli/HXHzk5n/TltmtfivEMHLskblv1Hvz5yfwx7LobyhSvpTXjLki/QwbnxW7HlHg34mypUElZK1jTJm+QmmNjYfBqPd82+LMhxsXG0jGqTuYViZnbSdQt1qhgYmdjIr1LGnzDFqKbbOzFRjezn9qcz9nSeur0Xizzls220Wa+2q6fDG6Xd82ag9KsajTz723IACzMAASAAIAABCJMhEmAAJUqTlJKKu3okElKk5SUYq7eiR2+Q5AqNnJb9WfwrkuvglzZTIskVCKlJb1SekV1fRdF1Z0tOl7OLd7zl8Uu34V0Rje/wAbY6fZVjFUott3k/ilw8l0Rx+fZ37RtRfur5/wZe0Gafci/wDc/wBDksZNkY6fZTe3yFcHmkqVaNSP3He3WPNeaPXclzeNWnGcZXUlf+GeKm82cz6phnZLehJ3af3X+JE5sXnVXHfxl7XRxHcx8btJSop70k2uSa+b5Hn89pa1b3aabv0W6vMycHkEpverycue6vh/k87+jju0uv3TPUM3HbU1sU92gmo83wj68WVy7Itd6fvy5yfBeC5GxoYKMFqklyS/Uz6GHcuPux6c2a/xxxqsaRqbf3IUKVtILefXkjY4XAJO8tZdengXqFBRVkrF7fSOW95s3rEQnGBSdXoW5VblqVWxSKL+ScpdTFrViFbEGpx2ZKK4nRTGytdcxuMUVqzz/anaLevCD1fF9ENotqL3jTd3zfJHJzld3bu3xPRx49cuLJk3xCgANmAAAAAAAAIAAEoRJkYkkTKFYxbdkrt6I7HIsnVGHtKmsvW1+EY9zG2byW3vzWr+FfhXXxOpyyh7Se+/gptxpL8U+dT9EY3vptSjKwWGcFvz+OStblCP4F+pjZlid2En0XzNjVka3EUN5NPmc8czy6J44hxVeTk23xbdzGlh7nV/+NJv4n6Gbhdm6ceMb+OvyN/ZEMPXMuOwmUym/dhf6ep0OX7J8HUfkv3OhcIU0lpHokryfhFcSxiscoRbnL2Med2vaPz4R8ik5JnppFIjtdpUadG0Yx15RilvPu+i7svf5nBSUd5KT13bq/8AJxGa7Y6OOHW6nxm+L768fM5mpXlKW85Ny43u7+pMYt9qzl109swtuL1f08EbCGISPF8DtXiKWntN9LlP3vnxN9hf6i2/1KT8YyTXoytsG1654emvFEfbdzhIf1Eo81Nf8L/Rkan9RKPJTf8Ax/dmf9PK/uh3U8UYdfHpcWcBi/6hN/6dN+Mml8kaLG7TV6vGe6ukdPmaRgUtnh3WcbVwpr4vJatnD5rtHOtdJuMfHV/samU29W7vnfVkTetIhha8yXABdmAAAAAgAAAAAChUAhGJuMhyz2k96S92L0/NL9kamjByaS4vReL0O+yzBqEYxX3dPF8363K3nUL0ja7jJezo6aSqNQj2vxZ0NGh7OnGMdFFKK8lxNHnGAlUpxcOMHexkYXPp2SqYee8tG42ab625GFo3HDpidTy2Ti+WpKNDqjFWY1ZfDQ3e9SaXyRZr1HZutXsucYfZx85cWZ+Mr7hm1MRCGjd3yjH3pPyRYq4uVrtqjHvaVS30j8znMdtfSpJxoRTfVaRv3fM5XMM3qV378210WkV5GlcbK2TXTqMx2uhTuqEd+T4zbbu+74s5PHZjOtK9STb5ckvBGMDeKxDCbzIACyoAAgAASAAAAAAACAAvVcJKMYSlG0aqlKm7p7yjJxfhqnxAsgAAgAAAAAoABkZXVUa0JS4KSb7K/E76hUS8HqmtU768jziBk0sbOGkakoropNL0K2rtettPS4Y1Ln9TGxW0lOn8U1fpe79EeeVMZOXxTk/GUmWWynraTll1WP22b0pR85afI5/F5lUqv35t9uEfQxQXisR0zm0z2AAsoAAAAAAAAAAJAAAAAQAAAAAAAAAFAKlAAAAApFlbgEhcXAIC4uAAuLgAN4XAAXCZUAUTFwAFyoAC4ACS4uACVLi5UBClxcABcXAAXFwAFxcABcXAA//Z"/>
          <p:cNvSpPr>
            <a:spLocks noChangeAspect="1" noChangeArrowheads="1"/>
          </p:cNvSpPr>
          <p:nvPr/>
        </p:nvSpPr>
        <p:spPr bwMode="auto">
          <a:xfrm>
            <a:off x="63500" y="-909638"/>
            <a:ext cx="2428875" cy="188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4" descr="data:image/jpeg;base64,/9j/4AAQSkZJRgABAQAAAQABAAD/2wCEAAkGBhQQDxQUEA8UEBQPFA8PDxQUEA8PEBAPFBAVFBQQFBQXHCYeFxkjGRQUHy8gIycpLCwsFR4xNTAqNSYsLCkBCQoKDgwOGA8PFykcHBwpKSkpLCkpLCkpKSkpKSwpKSkpKSwpKSksKSkpKSwsKSkpKSkpKSkpKSksKSwpLCwpKf/AABEIAMYA/wMBIgACEQEDEQH/xAAbAAEAAQUBAAAAAAAAAAAAAAAAAgEDBAUGB//EADsQAAIBAgMGAwUHAgYDAAAAAAABAgMRBAUhBhIxQVFhcYGREyIyobEjQlJiwdHhB/AUFTNygvEWkqL/xAAZAQEAAwEBAAAAAAAAAAAAAAAAAQIDBAX/xAAkEQEAAgICAwEAAQUAAAAAAAAAAQIDESExEhNBBCIUMkJRcf/aAAwDAQACEQMRAD8A8ORIjEmBSw3SoApYbpUBO0d0rulQDaO6N0kAhHdKbpMAQ3RukwBDdG6TAEN0bpMAQ3RukwBDdG6TAEN0bpMAQ3Su6TK2At7o3DKw2DnUdoQcvBaepvcFsbOWs3urotX68CJmIWisy5jcY3GegYfZGlHjDef5m38tC9PJqaWlKHnBGfshf1S853Cm6dHtHlUKcYzpx3LvclG90nbijnzSJ2zmNShEmQiTJQoVAIAABOgABAAAkAAAAAAAAAAAABAAEEq2Bl4DK6ld2pwb6vhFeZ1mW7I06VnXe/J2tBJv0iuJWbRC8VmXLYDJ6lZ+5DzekfU6jA7GQprerzT892P8nSUsNK1opUI+ClP0Wi+Zep4SnF3tvy/FP35eV9F5GM5G1ccQwMNuRVqFCU7cLR3If+zsi7KOJfw0qcezqXfyNl7UnGZTya+LnFnNSnVVPEUlHe4NcH4MzMa7FraKPtK1CHOO9OXaGn7GHm+YKEXJvRfPokX71pTrbndqsXfdgurm/pH9TnS7isQ6k3KXGTv4dEWjeI1DltO5QiTIRJlpVAAQAACQAAAAEAKlUglEqkbHCZPKfHT6m+wWz6XK7ImYhaKzLlaeFlLhFvyMmGTVH92x3eGyhJcDLhly6Gc5atIxPPXkFXp8y1PJ6i+4ek/5ffkUnlq6Ee6E+l5bOhKPFNeKLbPScTlCa1SOfx2zSesVZ/IvW8SrOOYcsZeUQhKvTVRXjKSjJa89Fw72I4vL5U37y068jHhNxaa0aaa8U7ovLOOHrOFwW7G0UqMVwSs5tfSJdU4U091JX+J8ZPxb4nNYra68VuLik7vlddDR4nNpz+Kbfa9l6HNFLT26ZvEdO1r51BPWa9blKGZKfwyT7czhI1Lm62dptzb5K/z0t/fQTj1CIyTMuuoVLmTKooRcpOyirt9EWcLS0MDH4lVHa/2dN69KlRcv9q+b8DOI5a71DElW+OrPSVTgn9ymuC9NTis7zX207RfuR4d3+IzNo889o3CD0T959ey7GgOmtfrlvb5AUZUpc0ZIxJkIkyZAAEAwAEgAAFUULtCi5yUVxf8AdwFCg5u0Vd/Q6XK8iSs2rsy8nyVQS015vqzpsHl/YyvkirWlGDhct7G2oYG3IzKOGtwMmNA4r5duutNMOOGLscLczqeGuZDoqPA55yaaxVrv8LYtSoGxcC1OmU9m1vFqa1C5iVsH2N3OiYtaHJcfobUyM5q5jHZYpaWv1OOzjJnSd0vd+h6j/gjVZrl6kmrHZjz86YXxbh5i6rta4pyd+JlZpl7pTtyfApg8Nd8PA63JpmYSg5NJK7eiO6ybLPZwS833ZhbP5HurektXw7I22KxVrwg7W0nP8P5Y/m+hz3tudQ6MddcyjjcVe8Iu0VpVlf8A+I9+vQ4vaHP7/Z0XZLRtcEvwobQbQ3+yo6RWkpL6L9zmrl6U+ypkv8AAasFAVKARRK5FEiRUFCpCQXKFQAAAqkdfs5kbS3mtZWfguho9nsv9rWV1pD3n48kelYDDWSM8l/GGuOu5XMHgEuOps6dIUaJm0aN+R5mTJvt21rrpbhSMujhOpfo4a3cuzVjktkbRVbenBFvcL7gQtcxm211iUCDgZMlYxqkr6L1JiUSxar5L/opSwhm0MGZEqe7wJnLriDx21lalZWNTjKJvK6OXz/NlTTjF3k9G1rZvku504d2nUM8mohyu0dCMnurVp/PoZ2z2z1rTmteS6d/EyspyVyftKq14xX4e77mfjcYoReu5CPxS4OX5Y9u/oep5Trxhx+P+UpYnFJJxg91LSc+nWMe/fkcNn+0e/wDZ0fdgtG197w/cs57tG63uU/dprTTTe/g0ZpSmu2d8m+gAGrEAAQAACCJEUTJkUKgEChUAAAEgl3exeB3aSk+M3veXI7TDUzV5Hg1CnBdFFeiR0eGglyOD9F3dirwu4fC9TPpR5IsQL8Dy73264hftYiyK1JpHOujulJSsUqVrEI0XJ6+g/wCi07yenAyaGDMujg7cS5JdDOcm+IWiqxKNtEY1XRGRXqqKbbSS1bfA4jP9ppVZOlh9er/VvkvmzXDitknUK3vFY5V2h2iUfs6XvSel1xv0X7msyzJ3ffq6yfDpHw79zKyvJlD3pe9J/FJ/RdEbJ9I+b5I9ila441Dj5tO5Y9eajH9Ov8Hnm2ONnKok3aPFR5eZ6Diaeh53te/tF/y/Q6sLDN054AHQ5QABIAAgAAEESIxJEyKgAgAUKgC5h1ece8o/VFsnRdpJ9Gn8wl7Ll0VZG4oyNDlsrpG7w55X6I5l6OOeGbCRfgixTJut5nnWh0wyd6xadRvRepSFJy4+hsMPg+pja0VXiNsbD4S/c2FOgok4q2iKydjntaZXiNIyZgZnmMKMN6crJcFzb7Gv2h2sp4ZNXU58FFapPo7c+xxU6VXGT367ai+EL6tdH0XY7Pz/AJZyfytxDLJmivEcyvZlnlXGy3ad4Uk9Xyfh1fcy8vyqNKPTm2+Mn1MrD4WNNJJXfBRRnUcFfWfkuSPTm1cdfGrmis2ncsaFFy7R+bLzopLojN3DDxMzOszaWkxpq8fI8z2sq3rW6L6s9GzGpZM8qzjEb9ab72XgtD08MahxZp2wgAbOYAAQAlCndSd0t1J2bs3dpe6ub1IhIAAhBEiMSZMgACEgBKnTcmkldvRJatsCKVzrMg2YtapXje/wU+Lb7r+7GTs/s2qW7Oot6pL4IdP+ubOosqScpSTlbV8El+FdEY3v8htTH9lcwC3dHpbS172NxRq9NTlMozmNatOK0tZx/MuD/T1OvwdHQ4v0ccy6sc76X6acuxn4bBlKEUu5lQqHk5LS64hkU6aj3Lu8Y3tbGhzvbCnh00mpy5Wel+nfyMa47ZJ1ELzeKxy6LEY6NKLlOSil1OGzzbadaTp4VPpKX7vl4cTTV61fHS3qsnCHKPCTXS33Tb4LLIUorTdXJc2eli/HXHzk5n/TltmtfivEMHLskblv1Hvz5yfwx7LobyhSvpTXjLki/QwbnxW7HlHg34mypUElZK1jTJm+QmmNjYfBqPd82+LMhxsXG0jGqTuYViZnbSdQt1qhgYmdjIr1LGnzDFqKbbOzFRjezn9qcz9nSeur0Xizzls220Wa+2q6fDG6Xd82ag9KsajTz723IACzMAASAAIAABCJMhEmAAJUqTlJKKu3okElKk5SUYq7eiR2+Q5AqNnJb9WfwrkuvglzZTIskVCKlJb1SekV1fRdF1Z0tOl7OLd7zl8Uu34V0Rje/wAbY6fZVjFUott3k/ilw8l0Rx+fZ37RtRfur5/wZe0Gafci/wDc/wBDksZNkY6fZTe3yFcHmkqVaNSP3He3WPNeaPXclzeNWnGcZXUlf+GeKm82cz6phnZLehJ3af3X+JE5sXnVXHfxl7XRxHcx8btJSop70k2uSa+b5Hn89pa1b3aabv0W6vMycHkEpverycue6vh/k87+jju0uv3TPUM3HbU1sU92gmo83wj68WVy7Itd6fvy5yfBeC5GxoYKMFqklyS/Uz6GHcuPux6c2a/xxxqsaRqbf3IUKVtILefXkjY4XAJO8tZdengXqFBRVkrF7fSOW95s3rEQnGBSdXoW5VblqVWxSKL+ScpdTFrViFbEGpx2ZKK4nRTGytdcxuMUVqzz/anaLevCD1fF9ENotqL3jTd3zfJHJzld3bu3xPRx49cuLJk3xCgANmAAAAAAAAIAAEoRJkYkkTKFYxbdkrt6I7HIsnVGHtKmsvW1+EY9zG2byW3vzWr+FfhXXxOpyyh7Se+/gptxpL8U+dT9EY3vptSjKwWGcFvz+OStblCP4F+pjZlid2En0XzNjVka3EUN5NPmc8czy6J44hxVeTk23xbdzGlh7nV/+NJv4n6Gbhdm6ceMb+OvyN/ZEMPXMuOwmUym/dhf6ep0OX7J8HUfkv3OhcIU0lpHokryfhFcSxiscoRbnL2Med2vaPz4R8ik5JnppFIjtdpUadG0Yx15RilvPu+i7svf5nBSUd5KT13bq/8AJxGa7Y6OOHW6nxm+L768fM5mpXlKW85Ny43u7+pMYt9qzl109swtuL1f08EbCGISPF8DtXiKWntN9LlP3vnxN9hf6i2/1KT8YyTXoytsG1654emvFEfbdzhIf1Eo81Nf8L/Rkan9RKPJTf8Ax/dmf9PK/uh3U8UYdfHpcWcBi/6hN/6dN+Mml8kaLG7TV6vGe6ukdPmaRgUtnh3WcbVwpr4vJatnD5rtHOtdJuMfHV/samU29W7vnfVkTetIhha8yXABdmAAAAAgAAAAAChUAhGJuMhyz2k96S92L0/NL9kamjByaS4vReL0O+yzBqEYxX3dPF8363K3nUL0ja7jJezo6aSqNQj2vxZ0NGh7OnGMdFFKK8lxNHnGAlUpxcOMHexkYXPp2SqYee8tG42ab625GFo3HDpidTy2Ti+WpKNDqjFWY1ZfDQ3e9SaXyRZr1HZutXsucYfZx85cWZ+Mr7hm1MRCGjd3yjH3pPyRYq4uVrtqjHvaVS30j8znMdtfSpJxoRTfVaRv3fM5XMM3qV378210WkV5GlcbK2TXTqMx2uhTuqEd+T4zbbu+74s5PHZjOtK9STb5ckvBGMDeKxDCbzIACyoAAgAASAAAAAAACAAvVcJKMYSlG0aqlKm7p7yjJxfhqnxAsgAAgAAAAAoABkZXVUa0JS4KSb7K/E76hUS8HqmtU768jziBk0sbOGkakoropNL0K2rtettPS4Y1Ln9TGxW0lOn8U1fpe79EeeVMZOXxTk/GUmWWynraTll1WP22b0pR85afI5/F5lUqv35t9uEfQxQXisR0zm0z2AAsoAAAAAAAAAAJAAAAAQAAAAAAAAAFAKlAAAAApFlbgEhcXAIC4uAAuLgAN4XAAXCZUAUTFwAFyoAC4ACS4uACVLi5UBClxcABcXAAXFwAFxcABcXAA//Z"/>
          <p:cNvSpPr>
            <a:spLocks noChangeAspect="1" noChangeArrowheads="1"/>
          </p:cNvSpPr>
          <p:nvPr/>
        </p:nvSpPr>
        <p:spPr bwMode="auto">
          <a:xfrm>
            <a:off x="215900" y="-757238"/>
            <a:ext cx="2428875" cy="188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6" descr="data:image/jpeg;base64,/9j/4AAQSkZJRgABAQAAAQABAAD/2wCEAAkGBhQQDxQUEA8UEBQPFA8PDxQUEA8PEBAPFBAVFBQQFBQXHCYeFxkjGRQUHy8gIycpLCwsFR4xNTAqNSYsLCkBCQoKDgwOGA8PFykcHBwpKSkpLCkpLCkpKSkpKSwpKSkpKSwpKSksKSkpKSwsKSkpKSkpKSkpKSksKSwpLCwpKf/AABEIAMYA/wMBIgACEQEDEQH/xAAbAAEAAQUBAAAAAAAAAAAAAAAAAgEDBAUGB//EADsQAAIBAgMGAwUHAgYDAAAAAAABAgMRBAUhBhIxQVFhcYGREyIyobEjQlJiwdHhB/AUFTNygvEWkqL/xAAZAQEAAwEBAAAAAAAAAAAAAAAAAQIDBAX/xAAkEQEAAgICAwEAAQUAAAAAAAAAAQIDESExEhNBBCIUMkJRcf/aAAwDAQACEQMRAD8A8ORIjEmBSw3SoApYbpUBO0d0rulQDaO6N0kAhHdKbpMAQ3RukwBDdG6TAEN0bpMAQ3RukwBDdG6TAEN0bpMAQ3Su6TK2At7o3DKw2DnUdoQcvBaepvcFsbOWs3urotX68CJmIWisy5jcY3GegYfZGlHjDef5m38tC9PJqaWlKHnBGfshf1S853Cm6dHtHlUKcYzpx3LvclG90nbijnzSJ2zmNShEmQiTJQoVAIAABOgABAAAkAAAAAAAAAAAABAAEEq2Bl4DK6ld2pwb6vhFeZ1mW7I06VnXe/J2tBJv0iuJWbRC8VmXLYDJ6lZ+5DzekfU6jA7GQprerzT892P8nSUsNK1opUI+ClP0Wi+Zep4SnF3tvy/FP35eV9F5GM5G1ccQwMNuRVqFCU7cLR3If+zsi7KOJfw0qcezqXfyNl7UnGZTya+LnFnNSnVVPEUlHe4NcH4MzMa7FraKPtK1CHOO9OXaGn7GHm+YKEXJvRfPokX71pTrbndqsXfdgurm/pH9TnS7isQ6k3KXGTv4dEWjeI1DltO5QiTIRJlpVAAQAACQAAAAEAKlUglEqkbHCZPKfHT6m+wWz6XK7ImYhaKzLlaeFlLhFvyMmGTVH92x3eGyhJcDLhly6Gc5atIxPPXkFXp8y1PJ6i+4ek/5ffkUnlq6Ee6E+l5bOhKPFNeKLbPScTlCa1SOfx2zSesVZ/IvW8SrOOYcsZeUQhKvTVRXjKSjJa89Fw72I4vL5U37y068jHhNxaa0aaa8U7ovLOOHrOFwW7G0UqMVwSs5tfSJdU4U091JX+J8ZPxb4nNYra68VuLik7vlddDR4nNpz+Kbfa9l6HNFLT26ZvEdO1r51BPWa9blKGZKfwyT7czhI1Lm62dptzb5K/z0t/fQTj1CIyTMuuoVLmTKooRcpOyirt9EWcLS0MDH4lVHa/2dN69KlRcv9q+b8DOI5a71DElW+OrPSVTgn9ymuC9NTis7zX207RfuR4d3+IzNo889o3CD0T959ey7GgOmtfrlvb5AUZUpc0ZIxJkIkyZAAEAwAEgAAFUULtCi5yUVxf8AdwFCg5u0Vd/Q6XK8iSs2rsy8nyVQS015vqzpsHl/YyvkirWlGDhct7G2oYG3IzKOGtwMmNA4r5duutNMOOGLscLczqeGuZDoqPA55yaaxVrv8LYtSoGxcC1OmU9m1vFqa1C5iVsH2N3OiYtaHJcfobUyM5q5jHZYpaWv1OOzjJnSd0vd+h6j/gjVZrl6kmrHZjz86YXxbh5i6rta4pyd+JlZpl7pTtyfApg8Nd8PA63JpmYSg5NJK7eiO6ybLPZwS833ZhbP5HurektXw7I22KxVrwg7W0nP8P5Y/m+hz3tudQ6MddcyjjcVe8Iu0VpVlf8A+I9+vQ4vaHP7/Z0XZLRtcEvwobQbQ3+yo6RWkpL6L9zmrl6U+ypkv8AAasFAVKARRK5FEiRUFCpCQXKFQAAAqkdfs5kbS3mtZWfguho9nsv9rWV1pD3n48kelYDDWSM8l/GGuOu5XMHgEuOps6dIUaJm0aN+R5mTJvt21rrpbhSMujhOpfo4a3cuzVjktkbRVbenBFvcL7gQtcxm211iUCDgZMlYxqkr6L1JiUSxar5L/opSwhm0MGZEqe7wJnLriDx21lalZWNTjKJvK6OXz/NlTTjF3k9G1rZvku504d2nUM8mohyu0dCMnurVp/PoZ2z2z1rTmteS6d/EyspyVyftKq14xX4e77mfjcYoReu5CPxS4OX5Y9u/oep5Trxhx+P+UpYnFJJxg91LSc+nWMe/fkcNn+0e/wDZ0fdgtG197w/cs57tG63uU/dprTTTe/g0ZpSmu2d8m+gAGrEAAQAACCJEUTJkUKgEChUAAAEgl3exeB3aSk+M3veXI7TDUzV5Hg1CnBdFFeiR0eGglyOD9F3dirwu4fC9TPpR5IsQL8Dy73264hftYiyK1JpHOujulJSsUqVrEI0XJ6+g/wCi07yenAyaGDMujg7cS5JdDOcm+IWiqxKNtEY1XRGRXqqKbbSS1bfA4jP9ppVZOlh9er/VvkvmzXDitknUK3vFY5V2h2iUfs6XvSel1xv0X7msyzJ3ffq6yfDpHw79zKyvJlD3pe9J/FJ/RdEbJ9I+b5I9ila441Dj5tO5Y9eajH9Ov8Hnm2ONnKok3aPFR5eZ6Diaeh53te/tF/y/Q6sLDN054AHQ5QABIAAgAAEESIxJEyKgAgAUKgC5h1ece8o/VFsnRdpJ9Gn8wl7Ll0VZG4oyNDlsrpG7w55X6I5l6OOeGbCRfgixTJut5nnWh0wyd6xadRvRepSFJy4+hsMPg+pja0VXiNsbD4S/c2FOgok4q2iKydjntaZXiNIyZgZnmMKMN6crJcFzb7Gv2h2sp4ZNXU58FFapPo7c+xxU6VXGT367ai+EL6tdH0XY7Pz/AJZyfytxDLJmivEcyvZlnlXGy3ad4Uk9Xyfh1fcy8vyqNKPTm2+Mn1MrD4WNNJJXfBRRnUcFfWfkuSPTm1cdfGrmis2ncsaFFy7R+bLzopLojN3DDxMzOszaWkxpq8fI8z2sq3rW6L6s9GzGpZM8qzjEb9ab72XgtD08MahxZp2wgAbOYAAQAlCndSd0t1J2bs3dpe6ub1IhIAAhBEiMSZMgACEgBKnTcmkldvRJatsCKVzrMg2YtapXje/wU+Lb7r+7GTs/s2qW7Oot6pL4IdP+ubOosqScpSTlbV8El+FdEY3v8htTH9lcwC3dHpbS172NxRq9NTlMozmNatOK0tZx/MuD/T1OvwdHQ4v0ccy6sc76X6acuxn4bBlKEUu5lQqHk5LS64hkU6aj3Lu8Y3tbGhzvbCnh00mpy5Wel+nfyMa47ZJ1ELzeKxy6LEY6NKLlOSil1OGzzbadaTp4VPpKX7vl4cTTV61fHS3qsnCHKPCTXS33Tb4LLIUorTdXJc2eli/HXHzk5n/TltmtfivEMHLskblv1Hvz5yfwx7LobyhSvpTXjLki/QwbnxW7HlHg34mypUElZK1jTJm+QmmNjYfBqPd82+LMhxsXG0jGqTuYViZnbSdQt1qhgYmdjIr1LGnzDFqKbbOzFRjezn9qcz9nSeur0Xizzls220Wa+2q6fDG6Xd82ag9KsajTz723IACzMAASAAIAABCJMhEmAAJUqTlJKKu3okElKk5SUYq7eiR2+Q5AqNnJb9WfwrkuvglzZTIskVCKlJb1SekV1fRdF1Z0tOl7OLd7zl8Uu34V0Rje/wAbY6fZVjFUott3k/ilw8l0Rx+fZ37RtRfur5/wZe0Gafci/wDc/wBDksZNkY6fZTe3yFcHmkqVaNSP3He3WPNeaPXclzeNWnGcZXUlf+GeKm82cz6phnZLehJ3af3X+JE5sXnVXHfxl7XRxHcx8btJSop70k2uSa+b5Hn89pa1b3aabv0W6vMycHkEpverycue6vh/k87+jju0uv3TPUM3HbU1sU92gmo83wj68WVy7Itd6fvy5yfBeC5GxoYKMFqklyS/Uz6GHcuPux6c2a/xxxqsaRqbf3IUKVtILefXkjY4XAJO8tZdengXqFBRVkrF7fSOW95s3rEQnGBSdXoW5VblqVWxSKL+ScpdTFrViFbEGpx2ZKK4nRTGytdcxuMUVqzz/anaLevCD1fF9ENotqL3jTd3zfJHJzld3bu3xPRx49cuLJk3xCgANmAAAAAAAAIAAEoRJkYkkTKFYxbdkrt6I7HIsnVGHtKmsvW1+EY9zG2byW3vzWr+FfhXXxOpyyh7Se+/gptxpL8U+dT9EY3vptSjKwWGcFvz+OStblCP4F+pjZlid2En0XzNjVka3EUN5NPmc8czy6J44hxVeTk23xbdzGlh7nV/+NJv4n6Gbhdm6ceMb+OvyN/ZEMPXMuOwmUym/dhf6ep0OX7J8HUfkv3OhcIU0lpHokryfhFcSxiscoRbnL2Med2vaPz4R8ik5JnppFIjtdpUadG0Yx15RilvPu+i7svf5nBSUd5KT13bq/8AJxGa7Y6OOHW6nxm+L768fM5mpXlKW85Ny43u7+pMYt9qzl109swtuL1f08EbCGISPF8DtXiKWntN9LlP3vnxN9hf6i2/1KT8YyTXoytsG1654emvFEfbdzhIf1Eo81Nf8L/Rkan9RKPJTf8Ax/dmf9PK/uh3U8UYdfHpcWcBi/6hN/6dN+Mml8kaLG7TV6vGe6ukdPmaRgUtnh3WcbVwpr4vJatnD5rtHOtdJuMfHV/samU29W7vnfVkTetIhha8yXABdmAAAAAgAAAAAChUAhGJuMhyz2k96S92L0/NL9kamjByaS4vReL0O+yzBqEYxX3dPF8363K3nUL0ja7jJezo6aSqNQj2vxZ0NGh7OnGMdFFKK8lxNHnGAlUpxcOMHexkYXPp2SqYee8tG42ab625GFo3HDpidTy2Ti+WpKNDqjFWY1ZfDQ3e9SaXyRZr1HZutXsucYfZx85cWZ+Mr7hm1MRCGjd3yjH3pPyRYq4uVrtqjHvaVS30j8znMdtfSpJxoRTfVaRv3fM5XMM3qV378210WkV5GlcbK2TXTqMx2uhTuqEd+T4zbbu+74s5PHZjOtK9STb5ckvBGMDeKxDCbzIACyoAAgAASAAAAAAACAAvVcJKMYSlG0aqlKm7p7yjJxfhqnxAsgAAgAAAAAoABkZXVUa0JS4KSb7K/E76hUS8HqmtU768jziBk0sbOGkakoropNL0K2rtettPS4Y1Ln9TGxW0lOn8U1fpe79EeeVMZOXxTk/GUmWWynraTll1WP22b0pR85afI5/F5lUqv35t9uEfQxQXisR0zm0z2AAsoAAAAAAAAAAJAAAAAQAAAAAAAAAFAKlAAAAApFlbgEhcXAIC4uAAuLgAN4XAAXCZUAUTFwAFyoAC4ACS4uACVLi5UBClxcABcXAAXFwAFxcABcXAA//Z"/>
          <p:cNvSpPr>
            <a:spLocks noChangeAspect="1" noChangeArrowheads="1"/>
          </p:cNvSpPr>
          <p:nvPr/>
        </p:nvSpPr>
        <p:spPr bwMode="auto">
          <a:xfrm>
            <a:off x="368300" y="-604838"/>
            <a:ext cx="2428875" cy="188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1571612"/>
            <a:ext cx="4355976" cy="41549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nejmenší hustotu ze všech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planet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druhou největší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planetou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120 000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měsíců: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 velkých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              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18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malých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Teplota: -185°Celsia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Vzdálenost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Slunce: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1427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mil. 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Prstence: 7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hlavních a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                    	        stovky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prstýnků</a:t>
            </a:r>
            <a:endParaRPr lang="pl-PL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Elipsa 9">
            <a:hlinkClick r:id="rId2"/>
          </p:cNvPr>
          <p:cNvSpPr/>
          <p:nvPr/>
        </p:nvSpPr>
        <p:spPr>
          <a:xfrm>
            <a:off x="607191" y="928670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>
            <a:hlinkClick r:id="rId4"/>
          </p:cNvPr>
          <p:cNvSpPr/>
          <p:nvPr/>
        </p:nvSpPr>
        <p:spPr>
          <a:xfrm>
            <a:off x="607191" y="4214818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>
            <a:hlinkClick r:id="rId5"/>
          </p:cNvPr>
          <p:cNvSpPr/>
          <p:nvPr/>
        </p:nvSpPr>
        <p:spPr>
          <a:xfrm>
            <a:off x="2214546" y="2571744"/>
            <a:ext cx="1928826" cy="1928826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3455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3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URAN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7620" y="1428736"/>
            <a:ext cx="4680520" cy="41549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rvní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planeta objevená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dalekohledem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Rotační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osa Uranu leží v jeho oběžné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rovině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51 000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měsíců: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 velké, 11 malých</a:t>
            </a:r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Teplota: -214°Celsia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Vzdálenost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Slunce: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2870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mil. 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Prstence: 11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velmi úzkých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 a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tmavých</a:t>
            </a:r>
          </a:p>
        </p:txBody>
      </p:sp>
      <p:sp>
        <p:nvSpPr>
          <p:cNvPr id="7" name="Elipsa 6">
            <a:hlinkClick r:id="rId2"/>
          </p:cNvPr>
          <p:cNvSpPr/>
          <p:nvPr/>
        </p:nvSpPr>
        <p:spPr>
          <a:xfrm>
            <a:off x="1000100" y="285728"/>
            <a:ext cx="1928826" cy="192882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>
            <a:hlinkClick r:id="rId3"/>
          </p:cNvPr>
          <p:cNvSpPr/>
          <p:nvPr/>
        </p:nvSpPr>
        <p:spPr>
          <a:xfrm>
            <a:off x="1000100" y="4429132"/>
            <a:ext cx="1928826" cy="192882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>
            <a:hlinkClick r:id="rId4"/>
          </p:cNvPr>
          <p:cNvSpPr/>
          <p:nvPr/>
        </p:nvSpPr>
        <p:spPr>
          <a:xfrm>
            <a:off x="1000100" y="2357430"/>
            <a:ext cx="1928826" cy="192882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8819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5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i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NEPTUN</a:t>
            </a:r>
            <a:endParaRPr lang="cs-CZ" b="1" i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AutoShape 2" descr="data:image/jpeg;base64,/9j/4AAQSkZJRgABAQAAAQABAAD/2wCEAAkGBhMSEBQUEhQVFRQVFxcWGBUYFxcXGhcUFBQXFxUUGBQXHCYeFxkkGhQUHy8gJCcpLCwsFR4xNTAqNSYrLCkBCQoKDgwOGg8PGiwkHxwpKSkpLCwsLCwsKSwsKSksKSwsKSwsLCksLCwsLCksLCwsLCkpLCwsLCksLCwsLCwsLP/AABEIAOEA4QMBIgACEQEDEQH/xAAbAAEAAgMBAQAAAAAAAAAAAAAAAwQBAgUGB//EAEMQAAIBAgIHBQUFBQUJAAAAAAABAgMRBCEFEjFBUWFxBhOBkaEyUrHB8AcUIkLRYnOSwuEVFiNDgjM0cqKys9Li8f/EABoBAAIDAQEAAAAAAAAAAAAAAAACAQMEBQb/xAAvEQACAgEDAgMHBAMBAAAAAAAAAQIDEQQSITFBBRNRIzJCYYGx8HGRodFS4fEi/9oADAMBAAIRAxEAPwD42ABQAAAAACQAAJAAAnAAGSengZy2Rfjl8SyFcpe6siyko9WVwdCGhJva0vUmjoB+8vL+ppWivfwlD1VS+I5IOv8A3ffv+n9TWXZ+e6UfJol6C9fD9iFrKf8AI5QL1TQ1Vflv0aKlSjKPtJrqrFE6LIe9FoujbCfutGgAKcFgABGAAAIAAAUAAAAAAAAAAAAAAAAYADJ0MHolyznkuG/x4F9NE7XiCK7LY1rMmUqVGUnaKudLDaE99+C/U6tHDKKslZFiNM7tHhsI8z5f8HIu18nxHgq4fARj7MUvriWVSJ4UiWNI6kYRisJHMna3y2V1RNu5LkaJIqI3BQ7SgqJlUDoKgZVAnInmlBUDEsLdZq6OkqA7kXKI85nncT2fpy2LVfLZ5HFxug6lPNLWjxXzW09w6JrKiZLtFTb2w/kbqfEbK++V8z5wD2Wkez8Kma/DLit/VHlcbgJ0pWmrcHufRnB1OinTz1Xqd7Ta2u/hcP0K4AMODaAAKAAAoAAAAAAAAASgBtGLbss2YSvsO7o7R+qrv2n9WNml00r5YXTuZ771VHL6muA0Zq5vOXw6HThTNoQJowPU00xqjiKPP23Sm8s1hAnhARiT04F5klIxCBYhS4GIokhEhmaUsmypWJIUjaMieCTK2wjHJrGijdYcmp0yaVOO5vxsUuZojWip3BpKiW9VcTEklzDcDrRReHI50i7UkQTRYpMolFLoVJUyDE4GNSLjNXT+rp7mXtQQhtHeGsMROUXlHz3TOhJUHf2qb2S4cnz+JzD6x/Y3eUJSdpRWUo8uJ8707oSWHnvcJey/5Xz+J5/WaRQzOvp3+R6jQ652YhZ73b5/7OWADks6wAArAAAgAACQABZwOG15clm/0La4OclFdxZyUVuZe0TgvzNZvZ04nZpwNKMC1Tgeu01Cqgoo83qLnZLLMwgSxgIxJ1TNJglI1jAkjE3UTfVIKXIxFEiMKBtqsUrJIs3pkaJExWMmTRkb65Cmb65W0XKRIpGLmIzNXP68SME5MtkbN1d7jeOHe/InOCMNkGq2TxhZfW0ljDgZ1SHIZQwVKUZq6TaT2q9k+q3keO0ZGtBwmrqXo9zXNF+3AlhSFlLK5JjDDWOx8e0no6VCrKnPat+5p7JLkyqfS+2mge+oOcV/iUrvrDbKPhtXjxPmh5zU0+VPjo+h6nS3+dDL6rqAAZGawACAAAIQA7+jMNqxXF5s5GCo600t21+B6SlE7fhlOW7H+iOZr7MJQRPTiWacSKnEtU0ehOBZIkhAmhAU0WKdNb7itmRvLNIxN1SZN3FuZNCmVuQyg+5VUCTURaVNcP8A6NQTeOqyu48jMaa4bCTVTzMqmRknaYVJGVQXMkjE2URcliiRqiuZJ3a4G6g+Bl02K2Oomi6GzkbKkzeNDj9epDY6TK7ZmEHuWXEtxpJbF59OCN1T4i7yfLIKVAuYXASqS1Y+L4BQ5FyljJxVotRXBLLq97KpyfYvhCPc59Wi1dNbMj5D2r0R93xMklaEvxw6PbHwd15H2eq75t3bPF/aJo3Xw6qL2qUr/wCiVlL11X4Mo1EPMrfquS/TT8q1ej4/o+ZgA4bO8AAKAABKA6uhqW1+Hkdumjn6JhaEel/M6kInrdHXsqijzmrnusZNTRapIhpotU0bWcuxksEW6MSvTiXKcORVJlUFllinTLEaV9pFSRci8jLJm6uKI+54MxKmr5q3QsqPD68SOXITcWuKKrhbYYUCxt3GqhnsGyV7TWNMsQpCK2Z7i7TquzTUXfis10e4rlJlsIIrRpdDZUSzCiSqiVuZcoFNU+g7su91yGrxS8kRvG2FNU2SKlbeWNQw4kbg2keqatE0ktxGwTBkUluKOkMKqkJQla0k4vo1b5nRaZWrrIsiVTXc+FV6LhKUXti3F9U7P4EZ2+2OF1MbV/aan/HFN+tziHBtjtm4+h6Gqe+Cl6oAAqLAAbU1muq+IRWXgh8I9Nho2SOhRKVEuUz2tawjylryy5Tp8CxBEWGbvfeXZQvmlt222XGbMEzNGBfpxKuHjyL9KPkUTZbVEkpRLMYmKVBvYr78rlhYWSV7WRklJG6EWaIjatu5lhQMOAuSzaV9Xe9pHJ57CepErygOiqRJGXItU2VIQZYghZIeBdpkyK1MnjEoZpibsNiwsKMaXNWSyNLEkEdjDJLGshhWiOSKtbMtSRBNFkSqXQ+YfaRQtiKcvep2/hk//JHkT3P2nQzoP94v+hnhjkaxe1Z2NG/Yr87gAGQ1g3pe0uq+JoZTCDw0Q+UeroouUinQeRbpntodDydhcol/C13F5P8ATyZz6TLlImXJhnw8nThBSzWT9PXYXIUmlmvEoYeo0dPC4lrZ9eGwx2ZRqqw+pLhsROGcJNdDp0tJSlDVclxSlFNXfuvd6FSKjLclzjl6bPgJUrGWSUuqN0XKPR8ErnfJq1ttrp+uRrrLn6ENTEN7W+BXqVuHzJUMkSmkXNVOyzLOC0IqrsqkU+EsrHE/tGcdja6ZEb0jK97u4zrn2Yiur+JHq5djK35ZU5dJf0MPsriFtj5NM4uC04k/xpvo7Hs9Gafozjq0akYz3RqJ5u3vXMdrvr+f0NtSos6cfU4q0LVivxRt1cV8WZWGl1tws/gdCv2rrU5ONWlDla9muO3NFSrpmE3dppvhlb1zFTtfLX7DtVrhP9yJ0HwfkbLDS4edl8SVd1LbVay2av8A7Ec6Udt3bpYnc/xBtRFUhbevBp/Ahkr+BvJml8/rYWIrYZo2bTZFIdCMw0RVGSyK9RjxKpdD5/8Aag/93X7z+Q8Gez+0yrerRjwhJ/xSt/KeMOTrH7V/nY6+jXsV9fuAAZDYAAQgPT6PqXhF8kdCmcXQlW8LcH8c/wBTsUz2OmnvrjL5Hl9TDbNouUi1TZTpFqmaGc2w6GHqHRpSOPSZfosz2RHqmdSlPmWoyObRmXKdQxyidCEiWWHT5c9pWqYFvNNPlv8AJlpWZIlcTc0WOCkcSrg2RvDOx6X8LWcYvn+K/nf5Gfu1JvNSXTVl80P57XVFb0qfRnm44aXP63G1KEk+a+J6lYLD7Yzqxf8AwL5SKeKwib2ylzkrP4sFepcYB6Zx5ydWGnYVcK4TUdZZZ7WrLO739DgRhImhhLFinRtuRRFRhnb3NEnKeN3Yr04svUtmZpqLgiS+5IiTyPFYNpU1bb9eBEbNmkn06ColmJETMTqkMpFqRVKRmdQrzZu2aSds3s48t5bHgpk8nyvt/idfGyW6EYQ8baz9ZHmy1pTGd7XqVPfnKXg3l6WKpwbpbptnoaY7YJfIAApLQABQL+hq9qlveXqtnzPSU2eOhOzTW1Z+R6rB11KKkt6+keh8LuzFwfY43iNWGp+p0aTLcGUKci1Tkdo4U4l2DLlCRz6cy5SqFUkUReGXqci1TkUqUizAyyRugy7GRJCZViyaMilo0qRZjUN41CtGZuqhW0WqRZ7wy6pX1zOsRtG3E/ejviBTMthgNxL33Ax375kWuY1g2huN+8NXIxc0chkhGw2YEmaOoMkI2bN2PP8AbTSfc4Oo0/xT/wAOPWd0/KKkzryrHzf7QdK95XjSi/w0ln+8lt8lZeZXfLy62x9PHzbFHt1Z5QAHBbPRAAC5AAAVADq6ExdnqPfmuu9HKMxlZ3W1GnT3Omamiq6tWwcWe0gyxTmcvR2NVSKe9ZNc/wBDoRZ7CuanFSXRnlrYOLcWXacyxCZRhIsQmM0YpRL9GtsLtKucmMyenVKpQyEJuJ2IV8yxCrkcmnWJ4VuZnlA1wtOpGZLThfYjmRxDJoYpopcH2NEbF3OtHBS6G8NHN716/oUqGmJK2fqX12hXurzZRJWLoaYyrfcjq4RremQNWN62mG+X1zKlTFXGjGXcWUo9ibXGuVZVTTvyzYVOwtuoRzqriVJVTSVQZQK5WFidYglUuRd6Yi77bZfDi3wLFHBS55K2m9LLDUJVHt2RXGb2L5vkj5JUqOUnKTu222+Lbu2drtZp77zWtH/ZU7qH7T3z8d3JI4Rw9ZdvlhdEeh0VHlwy+rAAMDN4ABAAACgAAMgLGCxbpy1l4rij1WFxKnFOLun9W6njS3o/SDpS4xe1fNczq6HWeS9svdf8GDWaXzVuj1+57CLJoyKWFxUZpOLuvrK3EtRkelTTWUebnFp4ZZhUJYzK0WSRYMzyRajUJ4VSlFm6kK0V8ovxrknfo56mbqqI4IdWtHRVZEnfHNVU3VcrdZari/GtyN++XA53fG3fkOsZXF54nJ5R8rvzI/vBU7wZgoIh2tlidQ1cvmaxpt8S3SwErZq1/rLiDaQJSl0IYQbPI9te0iSeHou+6rJf9tP4+XEsdre2Cp3o4eV55qdRbI8Yxfvc93XZ4E5Wr1fwQ+p29Dose0n9DAAOM2dsAAUAACMgAAQAABIAADAT4TGSpyvF9VuZ6fR2lYVNmUvde3w4o8iZTtsN+l1s6OOq9P6Mep0kLlno/U9/CZNGR5HA9oZRyn+Jcd/9Tv4PScKnsyT5bH5M9DTqq7l/5fPoee1Gjsq6rj1OrFI3hTuVY1SaMzQzntNFlYWXAysPLgyKFSxap42S2Owj3ELb3NFhpe6/Jk1LRtR7IS8mT0tINrOTLMNKW2Sl5lUpz7IvjXW+rIaWgq72U5eRP/d6ql+JKPOUor4sxDSLvm3K/GTM/e1uil5/qVOVn5/0vUKfn+fQ3p6EX5qsF0vL4IsLB4eG11Kj5JQXzfoc+rjVGLcpRit7bSXmzzOle39KnlRXey953UF85eFupTZPaszkX1V73iuGfz9j2OI0nClFzahSitsnu/1PNvoj532n7ezrXp0HKMHlKo/bmuH7MfV8th53SmmauIlrVZt22LZGPSKyRROXdqt3EOPudmjRqPM+X/AABgbOgAAI2AABAAAEAAAAAAAAABIAAE5AGUzAGTAv4fTdWH5tZcJZ+u06mH7We/DxTv6M84DbXrbodJfvyZLNHTZ1ieyo9qaL2trqn8rlqHaGi/8AMj52PBmTUvFLO6Ril4TS+jZ9AXaKiv8AMj5msu1lBfnT6Jv5HgTAPxSfaK/kVeD1Luz21bt3BezGUvJL1OXiu29eXsKMP+Z+uXoedBnnr7Zd8foaq/DqIds/qT4rG1KjvUnKT5u9ui2IgAMUpOXLN0YqKwgABWxgABQAAIAAAgAAAAAAAAAAAAAAAAYAACUAAA3YgAACQAAAAAAAAIAAAhgAAKwAAIAAAAAAAD//2Q=="/>
          <p:cNvSpPr>
            <a:spLocks noChangeAspect="1" noChangeArrowheads="1"/>
          </p:cNvSpPr>
          <p:nvPr/>
        </p:nvSpPr>
        <p:spPr bwMode="auto">
          <a:xfrm>
            <a:off x="63500" y="-103822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00496" y="1428736"/>
            <a:ext cx="4464496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Planetě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 někdy říká "větrná",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Vzdušné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víry proudí kolem jejího rovníku rychlostí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    až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2000 km/h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Průměr: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49 500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Počet měsíců: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 velký, 7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malých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Teplota: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225°Celsia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Vzdálenost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Slunce: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4497 </a:t>
            </a:r>
            <a:r>
              <a:rPr lang="pl-PL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mil. </a:t>
            </a:r>
            <a:r>
              <a:rPr lang="pl-PL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km</a:t>
            </a:r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Prstence: 4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úzké</a:t>
            </a:r>
          </a:p>
        </p:txBody>
      </p:sp>
      <p:sp>
        <p:nvSpPr>
          <p:cNvPr id="8" name="Elipsa 7">
            <a:hlinkClick r:id="rId2"/>
          </p:cNvPr>
          <p:cNvSpPr/>
          <p:nvPr/>
        </p:nvSpPr>
        <p:spPr>
          <a:xfrm>
            <a:off x="839364" y="214290"/>
            <a:ext cx="1928826" cy="192882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>
            <a:hlinkClick r:id="rId3"/>
          </p:cNvPr>
          <p:cNvSpPr/>
          <p:nvPr/>
        </p:nvSpPr>
        <p:spPr>
          <a:xfrm>
            <a:off x="839364" y="4429132"/>
            <a:ext cx="1928826" cy="192882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>
            <a:hlinkClick r:id="rId4"/>
          </p:cNvPr>
          <p:cNvSpPr/>
          <p:nvPr/>
        </p:nvSpPr>
        <p:spPr>
          <a:xfrm>
            <a:off x="839364" y="2321711"/>
            <a:ext cx="1928826" cy="1928826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99686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25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3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it-IT" dirty="0"/>
              <a:t>[cit. 2012-05-25]. Dostupné z: http://slunecni-soustava.atlasweb.cz/neptun.jpg </a:t>
            </a:r>
            <a:endParaRPr lang="cs-CZ" dirty="0"/>
          </a:p>
          <a:p>
            <a:r>
              <a:rPr lang="it-IT" dirty="0"/>
              <a:t>[cit. 2012-05-25]. Dostupné z: http://space.webgarden.cz/image/1000750 </a:t>
            </a:r>
            <a:endParaRPr lang="cs-CZ" dirty="0"/>
          </a:p>
          <a:p>
            <a:r>
              <a:rPr lang="it-IT" dirty="0"/>
              <a:t>[cit. 2012-05-25]. Dostupné z: http://adk.astronet.pl/images/Neptune_Full.jpg </a:t>
            </a:r>
            <a:endParaRPr lang="cs-CZ" dirty="0"/>
          </a:p>
          <a:p>
            <a:r>
              <a:rPr lang="it-IT" dirty="0"/>
              <a:t>[cit. 2012-05-25]. Dostupné z: http://www.srom.hranet.cz/projekty/2004/zamazam/uran2.jpg </a:t>
            </a:r>
            <a:endParaRPr lang="cs-CZ" dirty="0"/>
          </a:p>
          <a:p>
            <a:r>
              <a:rPr lang="it-IT" dirty="0"/>
              <a:t>[cit. 2012-05-25]. Dostupné z: http://files.kapkarosy.webnode.cz/200000582-8509f86040/Uran.jpg </a:t>
            </a:r>
            <a:endParaRPr lang="cs-CZ" dirty="0"/>
          </a:p>
          <a:p>
            <a:r>
              <a:rPr lang="it-IT" dirty="0"/>
              <a:t>[cit. 2012-05-25]. Dostupné z: http://files.turbosquid.com/Preview/Content_2010_08_29__18_33_22/uranus.jpg67d1c38e-22f0-41ad-8135-e601067aed9aLarger.jpg </a:t>
            </a:r>
            <a:endParaRPr lang="cs-CZ" dirty="0"/>
          </a:p>
          <a:p>
            <a:r>
              <a:rPr lang="it-IT" dirty="0"/>
              <a:t>[cit. 2012-05-25]. Dostupné z: http://planety.astro.cz/obr/planety/saturn/saturn2_full.jpg</a:t>
            </a:r>
            <a:endParaRPr lang="cs-CZ" dirty="0"/>
          </a:p>
          <a:p>
            <a:r>
              <a:rPr lang="it-IT" dirty="0"/>
              <a:t>[cit. 2012-05-25]. Dostupné z: http://www.ducksters.com/science/saturn.php  </a:t>
            </a:r>
            <a:endParaRPr lang="cs-CZ" dirty="0"/>
          </a:p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2012-05-25]. </a:t>
            </a:r>
            <a:r>
              <a:rPr lang="en-US" dirty="0" err="1"/>
              <a:t>Dostupné</a:t>
            </a:r>
            <a:r>
              <a:rPr lang="en-US" dirty="0"/>
              <a:t> z: http://en.wikipedia.org/wiki/Saturn </a:t>
            </a:r>
            <a:endParaRPr lang="cs-CZ" dirty="0"/>
          </a:p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2012-05-25]. </a:t>
            </a:r>
            <a:r>
              <a:rPr lang="en-US" dirty="0" err="1"/>
              <a:t>Dostupné</a:t>
            </a:r>
            <a:r>
              <a:rPr lang="en-US" dirty="0"/>
              <a:t> z: http://cs.wikipedia.org/wiki/Jupiter_%28planeta%29 </a:t>
            </a:r>
            <a:endParaRPr lang="cs-CZ" dirty="0"/>
          </a:p>
          <a:p>
            <a:r>
              <a:rPr lang="it-IT" dirty="0"/>
              <a:t>[cit. 2012-05-25]. Dostupné z: http://msnbcmedia3.msn.com/j/msnbc/Components/Slideshows/_production/ss_060310_mars/ss_060310_mars_01.grid-8x2.jpg </a:t>
            </a:r>
            <a:endParaRPr lang="cs-CZ" dirty="0"/>
          </a:p>
          <a:p>
            <a:r>
              <a:rPr lang="it-IT" dirty="0"/>
              <a:t>[cit. 2012-05-25]. Dostupné z: http://static.ddmcdn.com/gif/water-on-mars-3.jpg 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4169686"/>
      </p:ext>
    </p:extLst>
  </p:cSld>
  <p:clrMapOvr>
    <a:masterClrMapping/>
  </p:clrMapOvr>
  <p:transition spd="slow" advTm="0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980728"/>
            <a:ext cx="8064896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1500" dirty="0"/>
              <a:t>[cit. 2012-05-25]. Dostupné z: http://cache.gawkerassets.com/assets/images/9/2010/07/mars.jpg </a:t>
            </a:r>
            <a:endParaRPr lang="cs-CZ" sz="1500" dirty="0"/>
          </a:p>
          <a:p>
            <a:r>
              <a:rPr lang="it-IT" sz="1500" dirty="0"/>
              <a:t>[cit. 2012-05-25]. Dostupné z: http://www.astrolife.cz/wp-content/uploads/2011/12/zeme-1.jpg </a:t>
            </a:r>
            <a:endParaRPr lang="cs-CZ" sz="1500" dirty="0"/>
          </a:p>
          <a:p>
            <a:r>
              <a:rPr lang="it-IT" sz="1500" dirty="0"/>
              <a:t>[cit. 2012-05-25]. Dostupné z: http://moje-zajmy.blogerka.cz/obrazky/moje-zajmy.blogerka.cz/zemepis/zeme.jpg</a:t>
            </a:r>
            <a:endParaRPr lang="cs-CZ" sz="1500" dirty="0"/>
          </a:p>
          <a:p>
            <a:r>
              <a:rPr lang="it-IT" sz="1500" dirty="0"/>
              <a:t>[cit. 2012-05-25]. Dostupné z: http://www.priseka.unas.cz/images/2010/zeme4.jpg  </a:t>
            </a:r>
            <a:endParaRPr lang="cs-CZ" sz="1500" dirty="0"/>
          </a:p>
          <a:p>
            <a:r>
              <a:rPr lang="it-IT" sz="1500" dirty="0"/>
              <a:t>[cit. 2012-05-25]. Dostupné z: http://www.obloha.webzdarma.cz/planet2.JPG </a:t>
            </a:r>
            <a:endParaRPr lang="cs-CZ" sz="1500" dirty="0"/>
          </a:p>
          <a:p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2001- [cit. 2012-05-25].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http://cs.wikipedia.org/wiki/Venu%C5%A1e_%28planeta%29 </a:t>
            </a:r>
            <a:endParaRPr lang="cs-CZ" sz="1500" dirty="0"/>
          </a:p>
          <a:p>
            <a:r>
              <a:rPr lang="it-IT" sz="1500" dirty="0"/>
              <a:t>[cit. 2012-05-25]. Dostupné z: http://e-space.sweb.cz/obrazky/planety/venuse/venuse.jpg </a:t>
            </a:r>
            <a:endParaRPr lang="cs-CZ" sz="1500" dirty="0"/>
          </a:p>
          <a:p>
            <a:r>
              <a:rPr lang="it-IT" sz="1500" dirty="0"/>
              <a:t>[online]. [cit. 2012-05-25]. Dostupné z: http://www.pribyl-projekt.wz.cz/projekt/images/planety/merkur.jpg </a:t>
            </a:r>
            <a:endParaRPr lang="cs-CZ" sz="1500" dirty="0"/>
          </a:p>
          <a:p>
            <a:r>
              <a:rPr lang="it-IT" sz="1500" dirty="0"/>
              <a:t>[cit. 2012-05-25]. Dostupné z: http://21stoleti.cz/wp-content/uploads/merkur.jpg </a:t>
            </a:r>
            <a:endParaRPr lang="cs-CZ" sz="1500" dirty="0"/>
          </a:p>
          <a:p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2001- [cit. 2012-05-25]. </a:t>
            </a:r>
            <a:r>
              <a:rPr lang="en-US" sz="1500" dirty="0" err="1"/>
              <a:t>Dostupné</a:t>
            </a:r>
            <a:r>
              <a:rPr lang="en-US" sz="1500" dirty="0"/>
              <a:t> z: http://bs.wikipedia.org/wiki/Merkur </a:t>
            </a:r>
            <a:endParaRPr lang="cs-CZ" sz="1500" dirty="0"/>
          </a:p>
          <a:p>
            <a:r>
              <a:rPr lang="it-IT" sz="1500" dirty="0"/>
              <a:t>[cit. 2012-05-25]. Dostupné z: http://i.idnes.cz/06/102/cl/VSE16679f_slunce.jpg </a:t>
            </a:r>
            <a:endParaRPr lang="cs-CZ" sz="1500" dirty="0"/>
          </a:p>
          <a:p>
            <a:r>
              <a:rPr lang="it-IT" sz="1500" dirty="0"/>
              <a:t>[cit. 2012-05-25]. Dostupné z: http://i.lidovky.cz/pes/10/082/pnesd/WAG351baa_c_slunce.jpg </a:t>
            </a:r>
            <a:endParaRPr lang="cs-CZ" sz="1500" dirty="0"/>
          </a:p>
          <a:p>
            <a:r>
              <a:rPr lang="it-IT" sz="1500" dirty="0"/>
              <a:t>[cit. 2012-05-25]. Dostupné z: http://www.afrikaonline.cz/image/picture/200512071028_slunce.jpg </a:t>
            </a:r>
            <a:endParaRPr lang="cs-CZ" sz="1500" dirty="0"/>
          </a:p>
          <a:p>
            <a:r>
              <a:rPr lang="it-IT" sz="1500" dirty="0"/>
              <a:t>[cit. 2012-05-2</a:t>
            </a:r>
            <a:r>
              <a:rPr lang="cs-CZ" sz="1500" dirty="0"/>
              <a:t>5</a:t>
            </a:r>
            <a:r>
              <a:rPr lang="it-IT" sz="1500" dirty="0"/>
              <a:t>]. Dostupné z: http://www.prestonhall.com/photo-art.html </a:t>
            </a:r>
            <a:endParaRPr lang="cs-CZ" sz="1500" dirty="0"/>
          </a:p>
          <a:p>
            <a:r>
              <a:rPr lang="it-IT" sz="1500" dirty="0"/>
              <a:t>[cit. 2012-05-2</a:t>
            </a:r>
            <a:r>
              <a:rPr lang="cs-CZ" sz="1500" dirty="0"/>
              <a:t>5</a:t>
            </a:r>
            <a:r>
              <a:rPr lang="it-IT" sz="1500" dirty="0"/>
              <a:t>]. Dostupné z: http://www.pajiba.com/assets_c/2011/02/pluto-thumb-450x307-20623.jpg </a:t>
            </a:r>
            <a:endParaRPr lang="cs-CZ" sz="1500" dirty="0"/>
          </a:p>
          <a:p>
            <a:r>
              <a:rPr lang="cs-CZ" sz="1500" i="1" dirty="0"/>
              <a:t>Velký ilustrovaný atlas světa a vesmíru</a:t>
            </a:r>
            <a:r>
              <a:rPr lang="cs-CZ" sz="1500" dirty="0"/>
              <a:t>. Praha: </a:t>
            </a:r>
            <a:r>
              <a:rPr lang="cs-CZ" sz="1500" dirty="0" err="1"/>
              <a:t>Svojtka&amp;Co</a:t>
            </a:r>
            <a:r>
              <a:rPr lang="cs-CZ" sz="1500" dirty="0"/>
              <a:t>, 2008. ISBN 978 80-7352-766-2.</a:t>
            </a:r>
          </a:p>
        </p:txBody>
      </p:sp>
    </p:spTree>
    <p:extLst>
      <p:ext uri="{BB962C8B-B14F-4D97-AF65-F5344CB8AC3E}">
        <p14:creationId xmlns:p14="http://schemas.microsoft.com/office/powerpoint/2010/main" xmlns="" val="3933995099"/>
      </p:ext>
    </p:extLst>
  </p:cSld>
  <p:clrMapOvr>
    <a:masterClrMapping/>
  </p:clrMapOvr>
  <p:transition spd="slow" advTm="0">
    <p:fade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763</TotalTime>
  <Words>882</Words>
  <Application>Microsoft Office PowerPoint</Application>
  <PresentationFormat>Předvádění na obrazovce (4:3)</PresentationFormat>
  <Paragraphs>111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Anotace </vt:lpstr>
      <vt:lpstr>SLUNEČNÍ  SOUSTAVA</vt:lpstr>
      <vt:lpstr>SLUNCE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Použité zdroje: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 SOUSTAVA</dc:title>
  <dc:creator>bednarikovap</dc:creator>
  <cp:lastModifiedBy>Dum</cp:lastModifiedBy>
  <cp:revision>53</cp:revision>
  <dcterms:created xsi:type="dcterms:W3CDTF">2012-02-08T07:03:47Z</dcterms:created>
  <dcterms:modified xsi:type="dcterms:W3CDTF">2013-03-20T08:59:39Z</dcterms:modified>
</cp:coreProperties>
</file>