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70" r:id="rId4"/>
    <p:sldId id="274" r:id="rId5"/>
    <p:sldId id="275" r:id="rId6"/>
    <p:sldId id="276" r:id="rId7"/>
    <p:sldId id="277" r:id="rId8"/>
    <p:sldId id="27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53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</a:t>
            </a:r>
            <a:r>
              <a:rPr lang="cs-CZ" sz="1800" b="1" dirty="0" smtClean="0"/>
              <a:t>materiál</a:t>
            </a:r>
          </a:p>
          <a:p>
            <a:pPr algn="ctr">
              <a:buNone/>
            </a:pPr>
            <a:r>
              <a:rPr lang="cs-CZ" sz="1800" dirty="0" smtClean="0"/>
              <a:t>VY_52_INOVACE_29_OPAKOVANI_ROSTLINY-ROZDĚLENÍ</a:t>
            </a:r>
            <a:endParaRPr lang="cs-CZ" sz="1800" dirty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smtClean="0"/>
              <a:t>OPAKOVANI_ROSTLINY-ROZDĚLENÍ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OPAKOVANI_ROSTLINY-ROZDĚLENÍ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07704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636912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31640" y="404664"/>
            <a:ext cx="66967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Mgr. Zbyněk Němec, 11.01.2013, 9.ročník, V/2/III, Člověk a příroda, Přírodopis</a:t>
            </a:r>
            <a:r>
              <a:rPr lang="cs-CZ" kern="0" dirty="0">
                <a:solidFill>
                  <a:prstClr val="black"/>
                </a:solidFill>
              </a:rPr>
              <a:t>, OPAKOVANI_ROSTLINY-ROZDĚLENÍ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, 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interaktivní práce žák - tabule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KAM ŘADÍME TUTO ROSTLINU?</a:t>
            </a:r>
            <a:endParaRPr lang="cs-CZ" b="1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14400" lvl="1" indent="-514350">
              <a:buFont typeface="+mj-lt"/>
              <a:buAutoNum type="arabicPeriod"/>
            </a:pPr>
            <a:r>
              <a:rPr lang="cs-CZ" dirty="0" smtClean="0"/>
              <a:t>JETEL LUČNÍ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OBILNINY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PÍCNINY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ZELENINY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rabicPeriod"/>
            </a:pPr>
            <a:endParaRPr lang="cs-CZ" dirty="0" smtClean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PŠENICE</a:t>
            </a:r>
            <a:endParaRPr lang="cs-CZ" dirty="0">
              <a:solidFill>
                <a:prstClr val="black"/>
              </a:solidFill>
            </a:endParaRP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OBILNINY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PÍCNINY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ZELENINY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1187624" y="2492896"/>
            <a:ext cx="2448272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719" y="4421435"/>
            <a:ext cx="257207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6069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4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4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4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4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4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4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4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4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4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4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4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4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4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4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KAM ŘADÍME TUTO ROSTLINU?</a:t>
            </a:r>
            <a:endParaRPr lang="cs-CZ" b="1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14400" lvl="1" indent="-514350"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OVES</a:t>
            </a:r>
            <a:endParaRPr lang="cs-CZ" dirty="0"/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OBILNINY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PÍCNINY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ZELENINY</a:t>
            </a:r>
          </a:p>
          <a:p>
            <a:pPr marL="914400" lvl="1" indent="-514350">
              <a:buFont typeface="+mj-lt"/>
              <a:buAutoNum type="arabicPeriod"/>
            </a:pP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TYKEC </a:t>
            </a:r>
            <a:r>
              <a:rPr lang="cs-CZ" dirty="0" smtClean="0">
                <a:solidFill>
                  <a:prstClr val="black"/>
                </a:solidFill>
              </a:rPr>
              <a:t>OBECNÁ</a:t>
            </a:r>
            <a:endParaRPr lang="cs-CZ" dirty="0">
              <a:solidFill>
                <a:prstClr val="black"/>
              </a:solidFill>
            </a:endParaRP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OBILNINY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PÍCNINY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ZELENINY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016" y="2126200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015" y="5301208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1181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KAM ŘADÍME TUTO ROSTLINU?</a:t>
            </a:r>
            <a:endParaRPr lang="cs-CZ" b="1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67544" y="1619979"/>
            <a:ext cx="8229600" cy="4525963"/>
          </a:xfrm>
        </p:spPr>
        <p:txBody>
          <a:bodyPr>
            <a:normAutofit/>
          </a:bodyPr>
          <a:lstStyle/>
          <a:p>
            <a:pPr marL="914400" lvl="1" indent="-514350"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MELOUN </a:t>
            </a:r>
            <a:r>
              <a:rPr lang="cs-CZ" dirty="0" smtClean="0">
                <a:solidFill>
                  <a:prstClr val="black"/>
                </a:solidFill>
              </a:rPr>
              <a:t>VODNÍ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OBILNINY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PÍCNINY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ZELENINY</a:t>
            </a:r>
          </a:p>
          <a:p>
            <a:pPr marL="914400" lvl="1" indent="-514350">
              <a:buFont typeface="+mj-lt"/>
              <a:buAutoNum type="arabicPeriod"/>
            </a:pP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RAJČE </a:t>
            </a:r>
            <a:r>
              <a:rPr lang="cs-CZ" dirty="0" smtClean="0">
                <a:solidFill>
                  <a:prstClr val="black"/>
                </a:solidFill>
              </a:rPr>
              <a:t>JEDLÉ</a:t>
            </a:r>
            <a:endParaRPr lang="cs-CZ" dirty="0">
              <a:solidFill>
                <a:prstClr val="black"/>
              </a:solidFill>
            </a:endParaRP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OBILNINY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ZELENINY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PÍCNINY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061121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870994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5025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JAK SE JMENUJE TATO ROSTLINA?</a:t>
            </a: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14400" lvl="1" indent="-514350">
              <a:buFont typeface="+mj-lt"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ŘEPKA </a:t>
            </a:r>
            <a:r>
              <a:rPr lang="cs-CZ" dirty="0" smtClean="0">
                <a:solidFill>
                  <a:prstClr val="black"/>
                </a:solidFill>
              </a:rPr>
              <a:t>OLEJNÁ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OBILNINY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OLEJNINY</a:t>
            </a:r>
            <a:endParaRPr lang="cs-CZ" dirty="0">
              <a:solidFill>
                <a:prstClr val="black"/>
              </a:solidFill>
            </a:endParaRP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ZELENINY</a:t>
            </a:r>
          </a:p>
          <a:p>
            <a:pPr marL="914400" lvl="1" indent="-514350">
              <a:buFont typeface="+mj-lt"/>
              <a:buAutoNum type="arabicPeriod"/>
            </a:pP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MELOUN </a:t>
            </a:r>
            <a:r>
              <a:rPr lang="cs-CZ" dirty="0" smtClean="0">
                <a:solidFill>
                  <a:prstClr val="black"/>
                </a:solidFill>
              </a:rPr>
              <a:t>CUKROVÝ</a:t>
            </a:r>
            <a:endParaRPr lang="cs-CZ" dirty="0">
              <a:solidFill>
                <a:prstClr val="black"/>
              </a:solidFill>
            </a:endParaRP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OBILNINY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PÍCNINY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ZELENINY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433164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301208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6970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b="1" dirty="0"/>
              <a:t>JAK SE JMENUJE TATO ROSTLINA?</a:t>
            </a:r>
            <a:endParaRPr lang="cs-CZ" b="1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14400" lvl="1" indent="-514350"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SLUNEČNICE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OBILNINY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OLEJNINY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ZELENINY</a:t>
            </a:r>
          </a:p>
          <a:p>
            <a:pPr marL="914400" lvl="1" indent="-514350">
              <a:buFont typeface="+mj-lt"/>
              <a:buAutoNum type="arabicPeriod"/>
            </a:pP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OLIVOVNÍK</a:t>
            </a:r>
            <a:endParaRPr lang="cs-CZ" dirty="0">
              <a:solidFill>
                <a:prstClr val="black"/>
              </a:solidFill>
            </a:endParaRP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OLEJNINY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OBILNINY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ZELENINY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96999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365104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191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b="1" dirty="0"/>
              <a:t>JAK SE JMENUJE TATO ROSTLINA?</a:t>
            </a:r>
            <a:endParaRPr lang="cs-CZ" b="1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14400" lvl="1" indent="-514350"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HRÁCH </a:t>
            </a:r>
            <a:r>
              <a:rPr lang="cs-CZ" dirty="0" smtClean="0">
                <a:solidFill>
                  <a:prstClr val="black"/>
                </a:solidFill>
              </a:rPr>
              <a:t>SETÝ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LUSKOVINY</a:t>
            </a:r>
            <a:endParaRPr lang="cs-CZ" dirty="0">
              <a:solidFill>
                <a:prstClr val="black"/>
              </a:solidFill>
            </a:endParaRP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OLEJNINY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ZELENINY</a:t>
            </a:r>
          </a:p>
          <a:p>
            <a:pPr marL="914400" lvl="1" indent="-514350">
              <a:buFont typeface="+mj-lt"/>
              <a:buAutoNum type="arabicPeriod"/>
            </a:pP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FAZOL </a:t>
            </a:r>
            <a:r>
              <a:rPr lang="cs-CZ" dirty="0" smtClean="0">
                <a:solidFill>
                  <a:prstClr val="black"/>
                </a:solidFill>
              </a:rPr>
              <a:t>ZAHRADNÍ</a:t>
            </a:r>
            <a:endParaRPr lang="cs-CZ" dirty="0">
              <a:solidFill>
                <a:prstClr val="black"/>
              </a:solidFill>
            </a:endParaRP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OBILNINY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OLEJNINY</a:t>
            </a:r>
          </a:p>
          <a:p>
            <a:pPr marL="1314450" lvl="2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LUSKOVINY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083" y="1988840"/>
            <a:ext cx="2932113" cy="700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301208"/>
            <a:ext cx="3393112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648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426</TotalTime>
  <Words>123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TEST</vt:lpstr>
      <vt:lpstr>KAM ŘADÍME TUTO ROSTLINU?</vt:lpstr>
      <vt:lpstr>KAM ŘADÍME TUTO ROSTLINU?</vt:lpstr>
      <vt:lpstr>KAM ŘADÍME TUTO ROSTLINU?</vt:lpstr>
      <vt:lpstr>JAK SE JMENUJE TATO ROSTLINA?</vt:lpstr>
      <vt:lpstr>JAK SE JMENUJE TATO ROSTLINA?</vt:lpstr>
      <vt:lpstr>JAK SE JMENUJE TATO ROSTLINA?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0K2T</cp:lastModifiedBy>
  <cp:revision>52</cp:revision>
  <dcterms:created xsi:type="dcterms:W3CDTF">2012-09-06T12:02:09Z</dcterms:created>
  <dcterms:modified xsi:type="dcterms:W3CDTF">2013-02-25T20:09:36Z</dcterms:modified>
</cp:coreProperties>
</file>