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70" r:id="rId4"/>
    <p:sldId id="274" r:id="rId5"/>
    <p:sldId id="275" r:id="rId6"/>
    <p:sldId id="276" r:id="rId7"/>
    <p:sldId id="277" r:id="rId8"/>
    <p:sldId id="278" r:id="rId9"/>
    <p:sldId id="27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F1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509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2703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022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279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448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7578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298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436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659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284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868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F1FF">
            <a:alpha val="9176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391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Wheat_field.jpg" TargetMode="External"/><Relationship Id="rId13" Type="http://schemas.openxmlformats.org/officeDocument/2006/relationships/hyperlink" Target="http://cs.wikipedia.org/wiki/Soubor:Olea_macrocarpa_-_Giant_Ironwood_tree_-_Cape_Town_4.jpg" TargetMode="External"/><Relationship Id="rId3" Type="http://schemas.openxmlformats.org/officeDocument/2006/relationships/hyperlink" Target="http://exoticke-ovoce.coajak.cz/home/vodni-meloun/images:vodni-meloun-4.vodni-meloun-popis.htm" TargetMode="External"/><Relationship Id="rId7" Type="http://schemas.openxmlformats.org/officeDocument/2006/relationships/hyperlink" Target="http://etext.czu.cz/php/skripta/kapitola.php?titul_key=4&amp;idkapitola=224" TargetMode="External"/><Relationship Id="rId12" Type="http://schemas.openxmlformats.org/officeDocument/2006/relationships/hyperlink" Target="http://cs.wikipedia.org/wiki/Soubor:Sunflowers.jpg" TargetMode="External"/><Relationship Id="rId2" Type="http://schemas.openxmlformats.org/officeDocument/2006/relationships/hyperlink" Target="http://cs.wikipedia.org/wiki/Soubor:Pumpkin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rifolium_pratense_0522.jpg" TargetMode="External"/><Relationship Id="rId11" Type="http://schemas.openxmlformats.org/officeDocument/2006/relationships/hyperlink" Target="http://cs.wikipedia.org/wiki/Soubor:Snijboon_peulen_Phaseolus_vulgaris.jpg" TargetMode="External"/><Relationship Id="rId5" Type="http://schemas.openxmlformats.org/officeDocument/2006/relationships/hyperlink" Target="http://cs.wikipedia.org/wiki/Soubor:Radish.jpg" TargetMode="External"/><Relationship Id="rId10" Type="http://schemas.openxmlformats.org/officeDocument/2006/relationships/hyperlink" Target="http://cs.wikipedia.org/wiki/Soubor:Illustration_Pisum_sativum0.jpg" TargetMode="External"/><Relationship Id="rId4" Type="http://schemas.openxmlformats.org/officeDocument/2006/relationships/hyperlink" Target="http://cs.wikipedia.org/wiki/Soubor:Fruit3.JPG" TargetMode="External"/><Relationship Id="rId9" Type="http://schemas.openxmlformats.org/officeDocument/2006/relationships/hyperlink" Target="http://cs.wikipedia.org/wiki/Soubor:Avena-sativ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</a:t>
            </a:r>
            <a:r>
              <a:rPr lang="cs-CZ" sz="1800" b="1" dirty="0" smtClean="0"/>
              <a:t>materiál</a:t>
            </a:r>
          </a:p>
          <a:p>
            <a:pPr algn="ctr">
              <a:buNone/>
            </a:pPr>
            <a:r>
              <a:rPr lang="cs-CZ" sz="1800" dirty="0" smtClean="0"/>
              <a:t>VY_52_INOVACE_28_OPAKOVANI_ROSTLINY-OBRÁZKY</a:t>
            </a:r>
            <a:endParaRPr lang="cs-CZ" sz="1800" dirty="0"/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b="1" dirty="0" smtClean="0"/>
              <a:t>OPAKOVANI_ROSTLINY-OBRÁZKY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b="1" dirty="0" smtClean="0"/>
              <a:t>OPAKOVANI_ROSTLINY-OBRÁZKY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07704" y="260648"/>
            <a:ext cx="5602235" cy="1447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636912"/>
            <a:ext cx="7772400" cy="1470025"/>
          </a:xfrm>
        </p:spPr>
        <p:txBody>
          <a:bodyPr>
            <a:normAutofit/>
          </a:bodyPr>
          <a:lstStyle/>
          <a:p>
            <a:r>
              <a:rPr lang="cs-CZ" sz="8800" b="1" dirty="0" smtClean="0">
                <a:latin typeface="Arial" pitchFamily="34" charset="0"/>
                <a:cs typeface="Arial" pitchFamily="34" charset="0"/>
              </a:rPr>
              <a:t>TEST</a:t>
            </a:r>
            <a:endParaRPr lang="cs-CZ" sz="8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404664"/>
            <a:ext cx="6696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Mgr. Zbyněk Němec, 11.01.2013, 9.ročník, V/2/III, Člověk a příroda, Přírodopis</a:t>
            </a:r>
            <a:r>
              <a:rPr lang="cs-CZ" kern="0" dirty="0">
                <a:solidFill>
                  <a:prstClr val="black"/>
                </a:solidFill>
              </a:rPr>
              <a:t>, </a:t>
            </a:r>
            <a:r>
              <a:rPr lang="cs-CZ" kern="0" dirty="0" smtClean="0">
                <a:solidFill>
                  <a:prstClr val="black"/>
                </a:solidFill>
              </a:rPr>
              <a:t>POPAKOVANI_ROSTLINY-OBRÁZKY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interaktivní práce žák - tabule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804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JAK SE JMENUJE TATO ROSTLINA?</a:t>
            </a:r>
            <a:endParaRPr lang="cs-CZ" b="1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JETEL LUČNÍ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ŽITO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VOJTĚŠKA </a:t>
            </a:r>
            <a:r>
              <a:rPr lang="cs-CZ" dirty="0" smtClean="0">
                <a:solidFill>
                  <a:prstClr val="black"/>
                </a:solidFill>
              </a:rPr>
              <a:t>SETÁ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PŠENICE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971600" y="1628800"/>
            <a:ext cx="2880320" cy="50405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69160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0606" y="1419632"/>
            <a:ext cx="1885770" cy="246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6813" y="4221088"/>
            <a:ext cx="1899563" cy="26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96069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JAK SE JMENUJE TATO ROSTLINA?</a:t>
            </a: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OKURKA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OVES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VOJTĚŠKA SETÁ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TYKEV </a:t>
            </a:r>
            <a:r>
              <a:rPr lang="cs-CZ" dirty="0" smtClean="0">
                <a:solidFill>
                  <a:prstClr val="black"/>
                </a:solidFill>
              </a:rPr>
              <a:t>OBECNÁ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47827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65104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27619"/>
            <a:ext cx="3057128" cy="2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9728" y="4208478"/>
            <a:ext cx="3101603" cy="2329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2118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JAK SE JMENUJE TATO ROSTLINA?</a:t>
            </a: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67544" y="1619979"/>
            <a:ext cx="8229600" cy="4525963"/>
          </a:xfrm>
        </p:spPr>
        <p:txBody>
          <a:bodyPr>
            <a:normAutofit/>
          </a:bodyPr>
          <a:lstStyle/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MELOUN VODNÍ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OKURKA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RAJČE JEDLÉ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MRKEV OBECNÁ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19979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528" y="4365104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0944" y="1556792"/>
            <a:ext cx="2205685" cy="2199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6360" y="4077072"/>
            <a:ext cx="2462213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0502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JAK SE JMENUJE TATO ROSTLINA?</a:t>
            </a: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CELER HLÍZNATÝ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ŘEDKVIČKA SETÁ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TYKEV OBECNÁ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MELOUN CUKROVÝ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06932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56646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221334"/>
            <a:ext cx="2841625" cy="245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313238"/>
            <a:ext cx="2457450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56970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/>
              <a:t>JAK SE JMENUJE TATO ROSTLINA?</a:t>
            </a:r>
            <a:endParaRPr lang="cs-CZ" b="1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SLUNEČNICE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ŘEPKA OLEJNÁ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DUB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OLIVOVNÍK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76520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591" y="4869157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76520"/>
            <a:ext cx="3457178" cy="213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17439"/>
            <a:ext cx="2000250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19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/>
              <a:t>JAK SE JMENUJE TATO ROSTLINA?</a:t>
            </a:r>
            <a:endParaRPr lang="cs-CZ" b="1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HRÁCH SETÝ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BOB OBECNÝ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ČOČKA 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FAZOL ZAHRADNÍ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32981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2864" y="4871144"/>
            <a:ext cx="3393112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9443" y="1494554"/>
            <a:ext cx="1960632" cy="2518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7921" y="4149080"/>
            <a:ext cx="1923677" cy="2564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3648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88640"/>
            <a:ext cx="806489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http://cs.wikipedia.org/wiki/Soubor:Pumpkins.jpg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3"/>
              </a:rPr>
              <a:t>http://exoticke-ovoce.coajak.cz/home/vodni-meloun/images:vodni-meloun-4.vodni-meloun-popis.htm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4"/>
              </a:rPr>
              <a:t>http://cs.wikipedia.org/wiki/Soubor:Fruit3.JPG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5"/>
              </a:rPr>
              <a:t>http://cs.wikipedia.org/wiki/Soubor:Radish.jpg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>
                <a:hlinkClick r:id="rId6"/>
              </a:rPr>
              <a:t>http://cs.wikipedia.org/wiki/Soubor:Trifolium_pratense_0522.jpg</a:t>
            </a:r>
            <a:endParaRPr lang="cs-CZ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etext.czu.cz/php/skripta/kapitola.php?titul_key=4&amp;idkapitola=224</a:t>
            </a:r>
            <a:endParaRPr lang="cs-CZ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>
                <a:hlinkClick r:id="rId8"/>
              </a:rPr>
              <a:t>http://cs.wikipedia.org/wiki/Soubor:Wheat_field.jpg</a:t>
            </a:r>
            <a:endParaRPr lang="cs-CZ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hlinkClick r:id="rId9"/>
              </a:rPr>
              <a:t>http</a:t>
            </a:r>
            <a:r>
              <a:rPr lang="cs-CZ" sz="2000" dirty="0">
                <a:hlinkClick r:id="rId9"/>
              </a:rPr>
              <a:t>://</a:t>
            </a:r>
            <a:r>
              <a:rPr lang="cs-CZ" sz="2000" dirty="0" smtClean="0">
                <a:hlinkClick r:id="rId9"/>
              </a:rPr>
              <a:t>cs.wikipedia.org/wiki/Soubor:Avena-sativa.jpg</a:t>
            </a:r>
            <a:endParaRPr lang="cs-CZ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>
                <a:hlinkClick r:id="rId10"/>
              </a:rPr>
              <a:t>http://</a:t>
            </a:r>
            <a:r>
              <a:rPr lang="cs-CZ" sz="2000" dirty="0" smtClean="0">
                <a:hlinkClick r:id="rId10"/>
              </a:rPr>
              <a:t>cs.wikipedia.org/wiki/Soubor:Illustration_Pisum_sativum0.jpg</a:t>
            </a:r>
            <a:endParaRPr lang="cs-CZ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>
                <a:hlinkClick r:id="rId11"/>
              </a:rPr>
              <a:t>http://</a:t>
            </a:r>
            <a:r>
              <a:rPr lang="cs-CZ" sz="2000" dirty="0" smtClean="0">
                <a:hlinkClick r:id="rId11"/>
              </a:rPr>
              <a:t>cs.wikipedia.org/wiki/Soubor:Snijboon_peulen_Phaseolus_vulgaris.jpg</a:t>
            </a:r>
            <a:endParaRPr lang="cs-CZ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hlinkClick r:id="rId12"/>
              </a:rPr>
              <a:t>http</a:t>
            </a:r>
            <a:r>
              <a:rPr lang="cs-CZ" sz="2000" dirty="0">
                <a:hlinkClick r:id="rId12"/>
              </a:rPr>
              <a:t>://cs.wikipedia.org/wiki/Soubor:Sunflowers.jpg</a:t>
            </a:r>
            <a:endParaRPr lang="cs-CZ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hlinkClick r:id="rId13"/>
              </a:rPr>
              <a:t>http</a:t>
            </a:r>
            <a:r>
              <a:rPr lang="cs-CZ" sz="2000" dirty="0">
                <a:hlinkClick r:id="rId13"/>
              </a:rPr>
              <a:t>://cs.wikipedia.org/wiki/Soubor:Olea_macrocarpa_-_Giant_Ironwood_tree_-_Cape_Town_4.jpg</a:t>
            </a:r>
            <a:endParaRPr lang="cs-CZ" sz="2000" dirty="0"/>
          </a:p>
          <a:p>
            <a:endParaRPr lang="cs-CZ" sz="2000" dirty="0"/>
          </a:p>
          <a:p>
            <a:pPr marL="285750" indent="-285750">
              <a:buFont typeface="Arial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24000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149</Words>
  <Application>Microsoft Office PowerPoint</Application>
  <PresentationFormat>Předvádění na obrazovce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TEST</vt:lpstr>
      <vt:lpstr>JAK SE JMENUJE TATO ROSTLINA?</vt:lpstr>
      <vt:lpstr>JAK SE JMENUJE TATO ROSTLINA?</vt:lpstr>
      <vt:lpstr>JAK SE JMENUJE TATO ROSTLINA?</vt:lpstr>
      <vt:lpstr>JAK SE JMENUJE TATO ROSTLINA?</vt:lpstr>
      <vt:lpstr>JAK SE JMENUJE TATO ROSTLINA?</vt:lpstr>
      <vt:lpstr>JAK SE JMENUJE TATO ROSTLINA?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PŘÍRODA, PŘÍRODNINY, PŘÍRODNÍ DĚJE</dc:title>
  <dc:creator>0K2T</dc:creator>
  <cp:lastModifiedBy>Dum</cp:lastModifiedBy>
  <cp:revision>52</cp:revision>
  <dcterms:created xsi:type="dcterms:W3CDTF">2012-09-06T12:02:09Z</dcterms:created>
  <dcterms:modified xsi:type="dcterms:W3CDTF">2013-03-20T09:33:49Z</dcterms:modified>
</cp:coreProperties>
</file>