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9" r:id="rId4"/>
    <p:sldId id="274" r:id="rId5"/>
    <p:sldId id="275" r:id="rId6"/>
    <p:sldId id="276" r:id="rId7"/>
    <p:sldId id="27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53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3_types_of_lentil.jpg" TargetMode="External"/><Relationship Id="rId2" Type="http://schemas.openxmlformats.org/officeDocument/2006/relationships/hyperlink" Target="http://cs.wikipedia.org/wiki/Soubor:Illustration_Pisum_sativum0.jpg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://cs.wikipedia.org/wiki/Soubor:Tuinboon_bontbloeiend.jpg" TargetMode="External"/><Relationship Id="rId4" Type="http://schemas.openxmlformats.org/officeDocument/2006/relationships/hyperlink" Target="http://cs.wikipedia.org/wiki/Soubor:Snijboon_peulen_Phaseolus_vulgar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VY_52_INOVACE_27_LUSKOVINY</a:t>
            </a:r>
            <a:endParaRPr lang="cs-CZ" sz="1800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LUSKOVINY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LUSKOVINY 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23003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/>
              <a:t>LUSKOVINY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15.02.2013, 9.ročník, V/2/III, Člověk a příroda, Přírodopis, LUSKOVINY, interaktivní práce žák - tabule</a:t>
            </a:r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672912" y="2492896"/>
            <a:ext cx="7848872" cy="3933056"/>
          </a:xfrm>
        </p:spPr>
        <p:txBody>
          <a:bodyPr>
            <a:normAutofit fontScale="85000" lnSpcReduction="20000"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Chutná a výživná potravina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Obsahuje velké množství bílkovina a minerálních látek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Semena se používají i ke krmivu hospodářských zvířat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Zástupci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Hrách setý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Čočka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Fazol </a:t>
            </a:r>
          </a:p>
          <a:p>
            <a:pPr marL="914400" lvl="1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Bob obecný</a:t>
            </a:r>
          </a:p>
        </p:txBody>
      </p:sp>
    </p:spTree>
    <p:extLst>
      <p:ext uri="{BB962C8B-B14F-4D97-AF65-F5344CB8AC3E}">
        <p14:creationId xmlns:p14="http://schemas.microsoft.com/office/powerpoint/2010/main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Hrách setý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Nejrozšířenější luskovina v celé Evropě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Využití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krmení prasat a drůbeže 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ro lidi - polévka, kaše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Jednoletá rostlina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Setí – brzo z jara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3016908" cy="47934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296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Čočka 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Pěstuje se v sušších oblastech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Pro Česko se proto pro potřebu dováží z jiných států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Výborná stravitelnost a chuť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01146"/>
            <a:ext cx="5034136" cy="2831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211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Fazol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248472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FAZOL OBECNÝ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Pěstuje se pro zralá semena</a:t>
            </a:r>
          </a:p>
          <a:p>
            <a:pPr marL="971550" lvl="1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FAZOL ZAHRADNÍ</a:t>
            </a:r>
          </a:p>
          <a:p>
            <a:pPr marL="971550" lvl="1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Pěstuje se pro zelené lusky</a:t>
            </a:r>
            <a:endParaRPr lang="cs-CZ" dirty="0">
              <a:solidFill>
                <a:schemeClr val="tx1"/>
              </a:solidFill>
            </a:endParaRPr>
          </a:p>
          <a:p>
            <a:pPr marL="514350" indent="-51435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394180"/>
            <a:ext cx="3347864" cy="4463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4637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0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Bob obecný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13482" y="1484784"/>
            <a:ext cx="7848872" cy="4752528"/>
          </a:xfrm>
        </p:spPr>
        <p:txBody>
          <a:bodyPr>
            <a:normAutofit/>
          </a:bodyPr>
          <a:lstStyle/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Pěstuje se převážně ke krmným účelům</a:t>
            </a:r>
          </a:p>
          <a:p>
            <a:pPr marL="514350" indent="-51435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Bobový šrot spolu se šroty obilnin se využívá ke krmení prasat</a:t>
            </a:r>
          </a:p>
          <a:p>
            <a:pPr marL="514350" indent="-51435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664245"/>
            <a:ext cx="3130704" cy="4176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9825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znáš luskoviny?</a:t>
            </a:r>
          </a:p>
          <a:p>
            <a:pPr marL="0" indent="0">
              <a:buNone/>
            </a:pPr>
            <a:r>
              <a:rPr lang="cs-CZ" b="1" dirty="0" smtClean="0"/>
              <a:t>Hrách setý, čočka, fazol, bob obecný</a:t>
            </a:r>
          </a:p>
          <a:p>
            <a:pPr marL="0" indent="0">
              <a:buNone/>
            </a:pPr>
            <a:r>
              <a:rPr lang="cs-CZ" dirty="0" smtClean="0"/>
              <a:t>2. Na co se pěstují luskoviny?</a:t>
            </a:r>
          </a:p>
          <a:p>
            <a:pPr marL="0" indent="0">
              <a:buNone/>
            </a:pPr>
            <a:r>
              <a:rPr lang="cs-CZ" b="1" dirty="0" smtClean="0"/>
              <a:t>Krmivo hospodářských zvířat, potrava pro člověka</a:t>
            </a:r>
          </a:p>
          <a:p>
            <a:pPr marL="0" indent="0">
              <a:buNone/>
            </a:pPr>
            <a:r>
              <a:rPr lang="cs-CZ" dirty="0" smtClean="0"/>
              <a:t>3. Čím se vyznačují luskoviny?</a:t>
            </a:r>
          </a:p>
          <a:p>
            <a:pPr marL="0" indent="0">
              <a:buNone/>
            </a:pPr>
            <a:r>
              <a:rPr lang="cs-CZ" b="1" dirty="0" smtClean="0"/>
              <a:t>Velkým množstvím bílkovin a minerálních látek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329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cs.wikipedia.org/wiki/Soubor:Illustration_Pisum_sativum0.jpg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cs.wikipedia.org/wiki/Soubor:3_types_of_lentil.jpg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cs.wikipedia.org/wiki/Soubor:Snijboon_peulen_Phaseolus_vulgaris.jpg</a:t>
            </a:r>
            <a:endParaRPr lang="cs-CZ" dirty="0" smtClean="0"/>
          </a:p>
          <a:p>
            <a:r>
              <a:rPr lang="cs-CZ">
                <a:hlinkClick r:id="rId5"/>
              </a:rPr>
              <a:t>http</a:t>
            </a:r>
            <a:r>
              <a:rPr lang="cs-CZ">
                <a:hlinkClick r:id="rId5"/>
              </a:rPr>
              <a:t>://</a:t>
            </a:r>
            <a:r>
              <a:rPr lang="cs-CZ" smtClean="0">
                <a:hlinkClick r:id="rId5"/>
              </a:rPr>
              <a:t>cs.wikipedia.org/wiki/Soubor:Tuinboon_bontbloeiend.jpg</a:t>
            </a: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193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LUSKOVINY</vt:lpstr>
      <vt:lpstr>Hrách setý</vt:lpstr>
      <vt:lpstr>Čočka  </vt:lpstr>
      <vt:lpstr>Fazol </vt:lpstr>
      <vt:lpstr>Bob obecný</vt:lpstr>
      <vt:lpstr>Test 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0K2T</cp:lastModifiedBy>
  <cp:revision>70</cp:revision>
  <dcterms:created xsi:type="dcterms:W3CDTF">2012-09-06T12:47:41Z</dcterms:created>
  <dcterms:modified xsi:type="dcterms:W3CDTF">2013-02-21T10:39:28Z</dcterms:modified>
</cp:coreProperties>
</file>