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9" r:id="rId4"/>
    <p:sldId id="274" r:id="rId5"/>
    <p:sldId id="275" r:id="rId6"/>
    <p:sldId id="27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ugarBeet.jpg" TargetMode="External"/><Relationship Id="rId2" Type="http://schemas.openxmlformats.org/officeDocument/2006/relationships/hyperlink" Target="http://cs.wikipedia.org/wiki/Soubor:Potato_plant.jpg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ireceptar.cz/vareni-a-recepty/zelenina/misto-brambor-vyzkousejte-manio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VY_52_INOVACE_25</a:t>
            </a:r>
            <a:r>
              <a:rPr lang="cs-CZ" sz="1800" dirty="0" smtClean="0"/>
              <a:t>_OKOPANINY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OKOPANINY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OKOPANINY </a:t>
            </a: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/>
              <a:t>OKOPANINY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</a:t>
            </a:r>
            <a:r>
              <a:rPr lang="cs-CZ" dirty="0" smtClean="0"/>
              <a:t>15.02.2013</a:t>
            </a:r>
            <a:r>
              <a:rPr lang="cs-CZ" dirty="0" smtClean="0"/>
              <a:t>, 9.ročník, V/2/III, Člověk a příroda, Přírodopis, </a:t>
            </a:r>
            <a:r>
              <a:rPr lang="cs-CZ" dirty="0" smtClean="0"/>
              <a:t>OKOPANINY</a:t>
            </a:r>
            <a:r>
              <a:rPr lang="cs-CZ" dirty="0" smtClean="0"/>
              <a:t>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492896"/>
            <a:ext cx="7848872" cy="3933056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jsou důležitou složkou lidské i zvířecí potravy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Zástupci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Brambory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Cukrová řepa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Maniok 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Pěstují se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 polích, </a:t>
            </a:r>
            <a:r>
              <a:rPr lang="cs-CZ" dirty="0" smtClean="0">
                <a:solidFill>
                  <a:schemeClr val="tx1"/>
                </a:solidFill>
              </a:rPr>
              <a:t>zahradách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Brambory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Důležitá složka lidské výživy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Také krmivo hospodářských zvířat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Vysazování – duben-květen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Úprava – vařené, smažené(hranolky)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Škůdce – mandelinka bramborová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84476"/>
            <a:ext cx="2049016" cy="3073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Cukrová řepa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Dvouletá rostlina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Vyrábí se z ní cukr - bulvy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Odpad při výrobě 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Silážování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Melasa – hnědá, sladká a hustá tekutina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Nadzemní část jako krmivo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398" y="0"/>
            <a:ext cx="2409601" cy="3644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211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Maniok jedlý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Pochází z tropické Ameriky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Známý jako sladké brambory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Obsahuje mnoho škrobu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Použití i jako manioková mouka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05064"/>
            <a:ext cx="4867275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463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znáš okopaniny?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Brambory, cukrová řepa, maniok jedlý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smtClean="0"/>
              <a:t>Na co se pěstují okopaniny?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Součást lidské stravy, pro potravu hospodářských zvířat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smtClean="0"/>
              <a:t>Kde se pěstují okopaniny?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Na polích a zahradách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cs.wikipedia.org/wiki/Soubor:Potato_plant.jpg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cs.wikipedia.org/wiki/Soubor:SugarBeet.jpg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http://www.ireceptar.cz/vareni-a-recepty/zelenina/misto-brambor-vyzkousejte-maniok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533</TotalTime>
  <Words>168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OKOPANINY</vt:lpstr>
      <vt:lpstr>Brambory </vt:lpstr>
      <vt:lpstr>Cukrová řepa</vt:lpstr>
      <vt:lpstr>Maniok jedlý 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0K2T</cp:lastModifiedBy>
  <cp:revision>63</cp:revision>
  <dcterms:created xsi:type="dcterms:W3CDTF">2012-09-06T12:47:41Z</dcterms:created>
  <dcterms:modified xsi:type="dcterms:W3CDTF">2013-02-13T10:23:44Z</dcterms:modified>
</cp:coreProperties>
</file>