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67" r:id="rId4"/>
    <p:sldId id="269" r:id="rId5"/>
    <p:sldId id="270" r:id="rId6"/>
    <p:sldId id="27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9576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436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6443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6052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4395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1599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609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8754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4015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8484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2339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1414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Smazenice.jpg" TargetMode="Externa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VY_52_INOVACE_30</a:t>
            </a:r>
            <a:r>
              <a:rPr lang="cs-CZ" sz="1800" dirty="0" smtClean="0"/>
              <a:t>_HOUBY-ÚPRAVA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HOUBY-ÚPRAVA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/>
              <a:t>HOUBY-ÚPRAVA </a:t>
            </a:r>
            <a:endParaRPr lang="cs-CZ" sz="1800" b="1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84525" y="3184525"/>
            <a:ext cx="277336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4733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348880"/>
            <a:ext cx="8208912" cy="1656184"/>
          </a:xfrm>
        </p:spPr>
        <p:txBody>
          <a:bodyPr>
            <a:normAutofit/>
          </a:bodyPr>
          <a:lstStyle/>
          <a:p>
            <a:r>
              <a:rPr lang="cs-CZ" sz="5400" b="1" smtClean="0">
                <a:latin typeface="Arial" pitchFamily="34" charset="0"/>
                <a:cs typeface="Arial" pitchFamily="34" charset="0"/>
              </a:rPr>
              <a:t>HOUBY- ÚPRAVA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76672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Němec, 21.02.2013, 6.ročník, V/2/III, Člověk a příroda, Přírodopis, </a:t>
            </a:r>
            <a:r>
              <a:rPr lang="cs-CZ" dirty="0"/>
              <a:t>HOUBY-ÚPRAVA, </a:t>
            </a:r>
            <a:r>
              <a:rPr lang="cs-CZ" dirty="0" smtClean="0"/>
              <a:t>interaktivní práce žák - tabule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43823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0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HOUBOVÁ SMAŽENICE</a:t>
            </a:r>
            <a:endParaRPr lang="cs-CZ" sz="5400" b="1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755576" y="1412776"/>
            <a:ext cx="7848872" cy="4869160"/>
          </a:xfrm>
        </p:spPr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Houby nejprve očistíme a nakrájíme </a:t>
            </a:r>
            <a:r>
              <a:rPr lang="cs-CZ" dirty="0" smtClean="0">
                <a:solidFill>
                  <a:schemeClr val="tx1"/>
                </a:solidFill>
              </a:rPr>
              <a:t>                 na </a:t>
            </a:r>
            <a:r>
              <a:rPr lang="cs-CZ" dirty="0" smtClean="0">
                <a:solidFill>
                  <a:schemeClr val="tx1"/>
                </a:solidFill>
              </a:rPr>
              <a:t>malé kousky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Na </a:t>
            </a:r>
            <a:r>
              <a:rPr lang="cs-CZ" dirty="0" smtClean="0">
                <a:solidFill>
                  <a:schemeClr val="tx1"/>
                </a:solidFill>
              </a:rPr>
              <a:t>oleji (</a:t>
            </a:r>
            <a:r>
              <a:rPr lang="cs-CZ" dirty="0" smtClean="0">
                <a:solidFill>
                  <a:schemeClr val="tx1"/>
                </a:solidFill>
              </a:rPr>
              <a:t>sádle) zpěníme cibulku do růžova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Přidáme houby a 10 minut dusíme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Osolíme, opepříme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Přidáme a zamícháme vajíčko (do sražení)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891138"/>
            <a:ext cx="2585864" cy="1939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93131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ŘÍZKY Z HUB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16832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Houby očistíme, nakrájíme na silnější plátky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Osolíme a okmínujeme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Po mírném zvlhnutí obalíme v mouce, vajíčku a </a:t>
            </a:r>
            <a:r>
              <a:rPr lang="cs-CZ" dirty="0" smtClean="0">
                <a:solidFill>
                  <a:schemeClr val="tx1"/>
                </a:solidFill>
              </a:rPr>
              <a:t>strouhance (</a:t>
            </a:r>
            <a:r>
              <a:rPr lang="cs-CZ" dirty="0" smtClean="0">
                <a:solidFill>
                  <a:schemeClr val="tx1"/>
                </a:solidFill>
              </a:rPr>
              <a:t>klasický trojobal)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Osmažíme na rozpáleném oleji dozlatova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2964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404664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PRVNÍ POMOC </a:t>
            </a:r>
            <a:r>
              <a:rPr lang="cs-CZ" sz="6000" b="1" dirty="0" smtClean="0"/>
              <a:t>                         PŘI </a:t>
            </a:r>
            <a:r>
              <a:rPr lang="cs-CZ" sz="6000" b="1" dirty="0" smtClean="0"/>
              <a:t>OTRAVĚ HUB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348880"/>
            <a:ext cx="7848872" cy="4320480"/>
          </a:xfrm>
        </p:spPr>
        <p:txBody>
          <a:bodyPr>
            <a:normAutofit fontScale="85000" lnSpcReduction="20000"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Při podezření ihned volat lékaře nebo odvézt </a:t>
            </a:r>
            <a:r>
              <a:rPr lang="cs-CZ" dirty="0" smtClean="0">
                <a:solidFill>
                  <a:schemeClr val="tx1"/>
                </a:solidFill>
              </a:rPr>
              <a:t>                  do </a:t>
            </a:r>
            <a:r>
              <a:rPr lang="cs-CZ" dirty="0" smtClean="0">
                <a:solidFill>
                  <a:schemeClr val="tx1"/>
                </a:solidFill>
              </a:rPr>
              <a:t>nemocnice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Snažit se vyvolávat zvracení</a:t>
            </a:r>
          </a:p>
          <a:p>
            <a:pPr marL="971550" lvl="1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Požití teplé vody</a:t>
            </a:r>
          </a:p>
          <a:p>
            <a:pPr marL="971550" lvl="1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Lechtáním v krku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Vyčistit střeva podáním projímadla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Pít hodně tekutin</a:t>
            </a:r>
          </a:p>
          <a:p>
            <a:pPr marL="971550" lvl="1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Mléko </a:t>
            </a:r>
          </a:p>
          <a:p>
            <a:pPr marL="971550" lvl="1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Voda</a:t>
            </a:r>
          </a:p>
          <a:p>
            <a:pPr marL="971550" lvl="1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Minerální voda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Nepít alkohol</a:t>
            </a:r>
          </a:p>
          <a:p>
            <a:pPr marL="514350" indent="-514350" algn="l">
              <a:buFont typeface="+mj-lt"/>
              <a:buAutoNum type="arabicPeriod"/>
            </a:pPr>
            <a:endParaRPr lang="cs-CZ" dirty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146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2174875"/>
            <a:ext cx="7787208" cy="395128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druhy jídel vaříme z hub?.</a:t>
            </a:r>
          </a:p>
          <a:p>
            <a:pPr marL="0" indent="0">
              <a:buNone/>
            </a:pPr>
            <a:r>
              <a:rPr lang="cs-CZ" b="1" dirty="0" smtClean="0"/>
              <a:t>Smaženice, řízky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  Jak postupovat při otravě z hub?</a:t>
            </a:r>
          </a:p>
          <a:p>
            <a:pPr marL="0" indent="0">
              <a:buNone/>
            </a:pPr>
            <a:r>
              <a:rPr lang="cs-CZ" b="1" dirty="0" smtClean="0"/>
              <a:t>Volat lékaře, vyvolat zvracení, vyčištění střev, pít hodně tekutin</a:t>
            </a:r>
            <a:endParaRPr lang="cs-CZ" dirty="0" smtClean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13293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611561" y="404664"/>
            <a:ext cx="8075240" cy="5721499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cs.wikipedia.org/wiki/Soubor:Smazenice.jpg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2996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465</TotalTime>
  <Words>175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HOUBY- ÚPRAVA</vt:lpstr>
      <vt:lpstr>HOUBOVÁ SMAŽENICE</vt:lpstr>
      <vt:lpstr>ŘÍZKY Z HUB</vt:lpstr>
      <vt:lpstr>PRVNÍ POMOC                          PŘI OTRAVĚ HUB</vt:lpstr>
      <vt:lpstr>Test 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Původ a vývoj člověka</dc:title>
  <dc:creator>0K2T</dc:creator>
  <cp:lastModifiedBy>Dum</cp:lastModifiedBy>
  <cp:revision>57</cp:revision>
  <dcterms:created xsi:type="dcterms:W3CDTF">2012-09-06T12:47:41Z</dcterms:created>
  <dcterms:modified xsi:type="dcterms:W3CDTF">2013-03-20T09:36:41Z</dcterms:modified>
</cp:coreProperties>
</file>