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721519" y="2132856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VY_32_INOVACE_38_SLOVESO BÝT-TO BE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92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34888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        Procvičování slovesa to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063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Procvičování – doplňte sloveso  </a:t>
            </a:r>
            <a:r>
              <a:rPr lang="cs-CZ" i="1" dirty="0" smtClean="0"/>
              <a:t>to </a:t>
            </a:r>
            <a:r>
              <a:rPr lang="cs-CZ" i="1" dirty="0" err="1" smtClean="0"/>
              <a:t>be</a:t>
            </a:r>
            <a:r>
              <a:rPr lang="cs-CZ" i="1" dirty="0" smtClean="0"/>
              <a:t> </a:t>
            </a:r>
            <a:r>
              <a:rPr lang="cs-CZ" dirty="0" smtClean="0"/>
              <a:t>do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1" y="1916832"/>
            <a:ext cx="6696744" cy="4536504"/>
          </a:xfrm>
        </p:spPr>
        <p:txBody>
          <a:bodyPr>
            <a:noAutofit/>
          </a:bodyPr>
          <a:lstStyle/>
          <a:p>
            <a:r>
              <a:rPr lang="cs-CZ" sz="2800" dirty="0" smtClean="0"/>
              <a:t>I……</a:t>
            </a:r>
            <a:r>
              <a:rPr lang="cs-CZ" sz="2800" dirty="0" err="1" smtClean="0"/>
              <a:t>nine</a:t>
            </a:r>
            <a:r>
              <a:rPr lang="cs-CZ" sz="2800" dirty="0" smtClean="0"/>
              <a:t> </a:t>
            </a:r>
            <a:r>
              <a:rPr lang="cs-CZ" sz="2800" dirty="0" err="1" smtClean="0"/>
              <a:t>old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You</a:t>
            </a:r>
            <a:r>
              <a:rPr lang="cs-CZ" sz="2800" dirty="0" smtClean="0"/>
              <a:t>……a </a:t>
            </a:r>
            <a:r>
              <a:rPr lang="cs-CZ" sz="2800" dirty="0" err="1" smtClean="0"/>
              <a:t>clown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She</a:t>
            </a:r>
            <a:r>
              <a:rPr lang="cs-CZ" sz="2800" dirty="0" smtClean="0"/>
              <a:t>……a big girl.</a:t>
            </a:r>
          </a:p>
          <a:p>
            <a:r>
              <a:rPr lang="cs-CZ" sz="2800" dirty="0" smtClean="0"/>
              <a:t>I……a boy( a girl).</a:t>
            </a:r>
          </a:p>
          <a:p>
            <a:r>
              <a:rPr lang="cs-CZ" sz="2800" dirty="0" err="1" smtClean="0"/>
              <a:t>It</a:t>
            </a:r>
            <a:r>
              <a:rPr lang="cs-CZ" sz="2800" dirty="0" smtClean="0"/>
              <a:t>……a </a:t>
            </a:r>
            <a:r>
              <a:rPr lang="cs-CZ" sz="2800" dirty="0" err="1" smtClean="0"/>
              <a:t>kitten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We</a:t>
            </a:r>
            <a:r>
              <a:rPr lang="cs-CZ" sz="2800" dirty="0" smtClean="0"/>
              <a:t>……</a:t>
            </a:r>
            <a:r>
              <a:rPr lang="cs-CZ" sz="2800" dirty="0" err="1" smtClean="0"/>
              <a:t>pupils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He……a </a:t>
            </a:r>
            <a:r>
              <a:rPr lang="cs-CZ" sz="2800" dirty="0" err="1" smtClean="0"/>
              <a:t>litle</a:t>
            </a:r>
            <a:r>
              <a:rPr lang="cs-CZ" sz="2800" dirty="0" smtClean="0"/>
              <a:t> boy.</a:t>
            </a:r>
          </a:p>
          <a:p>
            <a:r>
              <a:rPr lang="cs-CZ" sz="2800" dirty="0" err="1" smtClean="0"/>
              <a:t>They</a:t>
            </a:r>
            <a:r>
              <a:rPr lang="cs-CZ" sz="2800" dirty="0" smtClean="0"/>
              <a:t>…..in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school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I….Jana.</a:t>
            </a:r>
          </a:p>
          <a:p>
            <a:pPr marL="68580" indent="0">
              <a:buNone/>
            </a:pP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6067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Procvičování – doplňte sloveso  </a:t>
            </a:r>
            <a:r>
              <a:rPr lang="cs-CZ" i="1" dirty="0" smtClean="0"/>
              <a:t>to </a:t>
            </a:r>
            <a:r>
              <a:rPr lang="cs-CZ" i="1" dirty="0" err="1" smtClean="0"/>
              <a:t>be</a:t>
            </a:r>
            <a:r>
              <a:rPr lang="cs-CZ" i="1" dirty="0" smtClean="0"/>
              <a:t> </a:t>
            </a:r>
            <a:r>
              <a:rPr lang="cs-CZ" dirty="0" smtClean="0"/>
              <a:t>do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3" y="1844824"/>
            <a:ext cx="6624736" cy="468052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nine</a:t>
            </a:r>
            <a:r>
              <a:rPr lang="cs-CZ" sz="2800" dirty="0" smtClean="0"/>
              <a:t> </a:t>
            </a:r>
            <a:r>
              <a:rPr lang="cs-CZ" sz="2800" dirty="0" err="1" smtClean="0"/>
              <a:t>old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You</a:t>
            </a:r>
            <a:r>
              <a:rPr lang="cs-CZ" sz="2800" dirty="0" smtClean="0"/>
              <a:t> are a </a:t>
            </a:r>
            <a:r>
              <a:rPr lang="cs-CZ" sz="2800" dirty="0" err="1" smtClean="0"/>
              <a:t>teacher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She</a:t>
            </a:r>
            <a:r>
              <a:rPr lang="cs-CZ" sz="2800" dirty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big girl.</a:t>
            </a:r>
          </a:p>
          <a:p>
            <a:r>
              <a:rPr lang="cs-CZ" sz="2800" dirty="0" err="1" smtClean="0"/>
              <a:t>I´m</a:t>
            </a:r>
            <a:r>
              <a:rPr lang="cs-CZ" sz="2800" dirty="0" smtClean="0"/>
              <a:t> boy( a girl).</a:t>
            </a:r>
          </a:p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kitten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We</a:t>
            </a:r>
            <a:r>
              <a:rPr lang="cs-CZ" sz="2800" dirty="0" smtClean="0"/>
              <a:t> are </a:t>
            </a:r>
            <a:r>
              <a:rPr lang="cs-CZ" sz="2800" dirty="0" err="1" smtClean="0"/>
              <a:t>pupils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He´s</a:t>
            </a:r>
            <a:r>
              <a:rPr lang="cs-CZ" sz="2800" dirty="0" smtClean="0"/>
              <a:t> a </a:t>
            </a:r>
            <a:r>
              <a:rPr lang="cs-CZ" sz="2800" dirty="0" err="1" smtClean="0"/>
              <a:t>litle</a:t>
            </a:r>
            <a:r>
              <a:rPr lang="cs-CZ" sz="2800" dirty="0" smtClean="0"/>
              <a:t> boy.</a:t>
            </a:r>
          </a:p>
          <a:p>
            <a:r>
              <a:rPr lang="cs-CZ" sz="2800" dirty="0" err="1" smtClean="0"/>
              <a:t>They</a:t>
            </a:r>
            <a:r>
              <a:rPr lang="cs-CZ" sz="2800" dirty="0" smtClean="0"/>
              <a:t> are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school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I </a:t>
            </a:r>
            <a:r>
              <a:rPr lang="cs-CZ" sz="2800" dirty="0" err="1" smtClean="0"/>
              <a:t>amJana</a:t>
            </a:r>
            <a:r>
              <a:rPr lang="cs-CZ" sz="2800" dirty="0" smtClean="0"/>
              <a:t>.</a:t>
            </a:r>
          </a:p>
          <a:p>
            <a:pPr marL="6858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356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84</TotalTime>
  <Words>127</Words>
  <Application>Microsoft Office PowerPoint</Application>
  <PresentationFormat>Předvádění na obrazovce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Austin</vt:lpstr>
      <vt:lpstr>VY_32_INOVACE_38_SLOVESO BÝT-TO BE</vt:lpstr>
      <vt:lpstr>        Procvičování slovesa to be </vt:lpstr>
      <vt:lpstr>Procvičování – doplňte sloveso  to be do vět</vt:lpstr>
      <vt:lpstr>Procvičování – doplňte sloveso  to be do vět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 to be</dc:title>
  <dc:creator>Vosatkova</dc:creator>
  <cp:lastModifiedBy>Vosatkova</cp:lastModifiedBy>
  <cp:revision>18</cp:revision>
  <dcterms:created xsi:type="dcterms:W3CDTF">2011-01-05T18:12:05Z</dcterms:created>
  <dcterms:modified xsi:type="dcterms:W3CDTF">2012-03-11T18:01:03Z</dcterms:modified>
</cp:coreProperties>
</file>