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20" r:id="rId6"/>
    <p:sldMasterId id="2147483744" r:id="rId7"/>
  </p:sldMasterIdLst>
  <p:sldIdLst>
    <p:sldId id="263" r:id="rId8"/>
    <p:sldId id="257" r:id="rId9"/>
    <p:sldId id="256" r:id="rId10"/>
    <p:sldId id="264" r:id="rId11"/>
    <p:sldId id="258" r:id="rId12"/>
    <p:sldId id="25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5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7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6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19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2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3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03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84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9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20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30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41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419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150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33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241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644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8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573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662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244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735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06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8825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245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688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147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637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4803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396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3288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642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734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6479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1514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1990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875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9610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31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2845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3463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0644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0249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2977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4294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3051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8229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951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393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5727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920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4302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384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9283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2887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1489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386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31199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3360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9851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25700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9011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551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82585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2932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12226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66888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78276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40788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957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03776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48065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85106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31821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00360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0060-9F40-43FE-A65E-23B663E0BA26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2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87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55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41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1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3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68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VY_32_INOVACE_15</a:t>
            </a:r>
            <a:r>
              <a:rPr lang="cs-CZ" sz="1800" dirty="0" smtClean="0"/>
              <a:t>_DÝCHACÍ </a:t>
            </a:r>
            <a:r>
              <a:rPr lang="cs-CZ" sz="1800" dirty="0" smtClean="0"/>
              <a:t>SOUSTAVA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DÝCHACÍ </a:t>
            </a:r>
            <a:r>
              <a:rPr lang="cs-CZ" sz="1800" dirty="0"/>
              <a:t>SOUSTAVA</a:t>
            </a:r>
            <a:br>
              <a:rPr lang="cs-CZ" sz="1800" dirty="0"/>
            </a:br>
            <a:r>
              <a:rPr lang="cs-CZ" sz="1800" dirty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DÝCHACÍ </a:t>
            </a:r>
            <a:r>
              <a:rPr lang="cs-CZ" sz="1800" b="1" dirty="0"/>
              <a:t>SOUSTAVA</a:t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949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88032" y="2564904"/>
            <a:ext cx="8311952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DÝCHACÍ </a:t>
            </a:r>
            <a:r>
              <a:rPr lang="cs-CZ" sz="6000" b="1" dirty="0" smtClean="0"/>
              <a:t>SOUSTAVA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5350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15.02.2013, 8.ročník, III/2, Člověk a příroda, Přírodopis, </a:t>
            </a:r>
            <a:r>
              <a:rPr lang="cs-CZ" dirty="0" smtClean="0"/>
              <a:t>DÝCHACÍ </a:t>
            </a:r>
            <a:r>
              <a:rPr lang="cs-CZ" dirty="0"/>
              <a:t>SOUSTAVA,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2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DÝCHACÍ ÚSTROJÍ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420888"/>
            <a:ext cx="7848872" cy="3024336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zajišťuje dýchání – přívod kyslíku z vnějšího prostředí do plic, z plic přes krev do celého těla a odvod oxidu uhličitého ven z těla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59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DÝCHACÍ CESTY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988840"/>
            <a:ext cx="7848872" cy="486916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Nosní dutina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Nosohltan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Hrtan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Průdušnice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Průdušky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Plíce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Průdušinky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Plicní váčky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Plicní sklípky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74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ONEMOCNĚNÍ DÝCHACÍCH CEST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536504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Kapénkové infekce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rýma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Virové onemocnění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chřipka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Přecitlivělost organismu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alergie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Ochrana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Omezení styku s nemocnými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Hygiena dýchací soustavy – čistota dýchacích cest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První pomoc při zástavě dechu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276872"/>
            <a:ext cx="7848872" cy="4176464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Umělé dýchání – dýchání z plic do plic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Uvolnění dýchacích cest(odstranění nečistot)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Zaklonění hlavy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971550" lvl="1" indent="-514350" algn="l"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Hluboké nadechnutí zachránce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Vyfouknutí vzduchu do nemocného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Opakování 12-20krát za minutu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Opakujeme </a:t>
            </a:r>
          </a:p>
          <a:p>
            <a:pPr marL="1428750" lvl="2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dokud se neobnoví dýchání</a:t>
            </a:r>
          </a:p>
          <a:p>
            <a:pPr marL="1428750" lvl="2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dokud nám nedojde síla</a:t>
            </a:r>
          </a:p>
          <a:p>
            <a:pPr marL="1428750" lvl="2" indent="-514350" algn="l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d</a:t>
            </a:r>
            <a:r>
              <a:rPr lang="cs-CZ" b="1" dirty="0" smtClean="0">
                <a:solidFill>
                  <a:schemeClr val="tx1"/>
                </a:solidFill>
              </a:rPr>
              <a:t>okud nepřijede lékař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19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dýchací cesty?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Nosní </a:t>
            </a:r>
            <a:r>
              <a:rPr lang="cs-CZ" b="1" dirty="0" smtClean="0"/>
              <a:t>dutina-Nosohltan-Hrtan-Průdušnice-Průdušky-Plíce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/>
              <a:t>.   </a:t>
            </a:r>
            <a:r>
              <a:rPr lang="cs-CZ" dirty="0" smtClean="0"/>
              <a:t>Jaké znáš onemocnění dýchacích cest?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Rýma, chřipka, alergie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3.   </a:t>
            </a:r>
            <a:r>
              <a:rPr lang="cs-CZ" dirty="0" smtClean="0"/>
              <a:t>Jak dlouho trvá umělé dýchání?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dokud se neobnoví </a:t>
            </a:r>
            <a:r>
              <a:rPr lang="cs-CZ" b="1" dirty="0" smtClean="0"/>
              <a:t>dýchání-dokud </a:t>
            </a:r>
            <a:r>
              <a:rPr lang="cs-CZ" b="1" dirty="0"/>
              <a:t>nám nedojde </a:t>
            </a:r>
            <a:r>
              <a:rPr lang="cs-CZ" b="1" dirty="0" smtClean="0"/>
              <a:t>síla-dokud </a:t>
            </a:r>
            <a:r>
              <a:rPr lang="cs-CZ" b="1" dirty="0"/>
              <a:t>nepřijede lékař</a:t>
            </a:r>
          </a:p>
        </p:txBody>
      </p:sp>
    </p:spTree>
    <p:extLst>
      <p:ext uri="{BB962C8B-B14F-4D97-AF65-F5344CB8AC3E}">
        <p14:creationId xmlns:p14="http://schemas.microsoft.com/office/powerpoint/2010/main" val="88681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charRg st="177" end="2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charRg st="177" end="24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charRg st="177" end="24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181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6_Motiv systému Office</vt:lpstr>
      <vt:lpstr>8_Motiv systému Office</vt:lpstr>
      <vt:lpstr>Prezentace aplikace PowerPoint</vt:lpstr>
      <vt:lpstr>DÝCHACÍ SOUSTAVA</vt:lpstr>
      <vt:lpstr>DÝCHACÍ ÚSTROJÍ</vt:lpstr>
      <vt:lpstr>DÝCHACÍ CESTY</vt:lpstr>
      <vt:lpstr>ONEMOCNĚNÍ DÝCHACÍCH CEST</vt:lpstr>
      <vt:lpstr>První pomoc při zástavě dechu</vt:lpstr>
      <vt:lpstr>Test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HORNÍCH KONČETIN</dc:title>
  <dc:creator>0K2T</dc:creator>
  <cp:lastModifiedBy>0K2T</cp:lastModifiedBy>
  <cp:revision>14</cp:revision>
  <dcterms:created xsi:type="dcterms:W3CDTF">2013-01-29T19:59:11Z</dcterms:created>
  <dcterms:modified xsi:type="dcterms:W3CDTF">2013-02-26T20:17:17Z</dcterms:modified>
</cp:coreProperties>
</file>