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32" r:id="rId7"/>
    <p:sldMasterId id="2147483744" r:id="rId8"/>
  </p:sldMasterIdLst>
  <p:sldIdLst>
    <p:sldId id="263" r:id="rId9"/>
    <p:sldId id="257" r:id="rId10"/>
    <p:sldId id="256" r:id="rId11"/>
    <p:sldId id="258" r:id="rId12"/>
    <p:sldId id="259" r:id="rId13"/>
    <p:sldId id="261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77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0221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4876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12371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13208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84010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18432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82497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31030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73662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40509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25662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12226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66888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78276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40788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95793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3776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48065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85106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1821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0360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92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79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1/Head_lateral_sagittal_brain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bla.cz/obsah/biologie/kapitoly/biologie-cloveka/svaly-horni-koncetiny-musculi-membri-superioris.php" TargetMode="External"/><Relationship Id="rId2" Type="http://schemas.openxmlformats.org/officeDocument/2006/relationships/hyperlink" Target="http://cs.wikipedia.org/wiki/Soubor:Head_lateral_sagittal_brain.jpg" TargetMode="External"/><Relationship Id="rId1" Type="http://schemas.openxmlformats.org/officeDocument/2006/relationships/slideLayout" Target="../slideLayouts/slideLayout71.xml"/><Relationship Id="rId4" Type="http://schemas.openxmlformats.org/officeDocument/2006/relationships/hyperlink" Target="http://www.nabla.cz/obsah/biologie/kapitoly/biologie-cloveka/svaly-dolni-koncetiny-musculi-membri-inferiori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VY_32_INOVACE_13</a:t>
            </a:r>
            <a:r>
              <a:rPr lang="cs-CZ" sz="1800" dirty="0" smtClean="0"/>
              <a:t>_SVALY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SVALY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SVALY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908720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SVALY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7672" y="2500469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Člověk má asi 600 svalů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Plní funkci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pohybovou – svaly končetin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ochrannou – břišní svaly, stěny vnitřních orgánů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Rozdělení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Kosterní – svaly hlavy, hrudníku, břišní, zad, končetin (velká síla, unaví se,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jsou </a:t>
            </a:r>
            <a:r>
              <a:rPr lang="cs-CZ" sz="2000" dirty="0">
                <a:solidFill>
                  <a:schemeClr val="tx1"/>
                </a:solidFill>
              </a:rPr>
              <a:t>ovládány </a:t>
            </a:r>
            <a:r>
              <a:rPr lang="cs-CZ" sz="2000" dirty="0" smtClean="0">
                <a:solidFill>
                  <a:schemeClr val="tx1"/>
                </a:solidFill>
              </a:rPr>
              <a:t>vůlí)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Hladké – stěny vnitřních orgánů (malá síla, neunaví se, nejsou ovládány vůlí)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Srdeční (srdce – velká síla, neunaví se,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není ovládáno vůlí)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</a:t>
            </a:r>
            <a:r>
              <a:rPr lang="cs-CZ" smtClean="0"/>
              <a:t>, </a:t>
            </a:r>
            <a:r>
              <a:rPr lang="cs-CZ" smtClean="0"/>
              <a:t>15.02.2013</a:t>
            </a:r>
            <a:r>
              <a:rPr lang="cs-CZ" dirty="0" smtClean="0"/>
              <a:t>, 8.ročník, III/2, Člověk a příroda, Přírodopis, SVALY,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Svaly hlavy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Především v obličejové části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žvýkací – pohyb čelistí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výrazové </a:t>
            </a:r>
            <a:r>
              <a:rPr lang="cs-CZ" sz="2000" dirty="0">
                <a:solidFill>
                  <a:schemeClr val="tx1"/>
                </a:solidFill>
              </a:rPr>
              <a:t>– dodávají určitý výraz obličeje (smutek, radost …)</a:t>
            </a:r>
            <a:endParaRPr lang="cs-CZ" sz="1800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Zdvihače hlavy – hlavu </a:t>
            </a:r>
            <a:r>
              <a:rPr lang="cs-CZ" sz="2400" dirty="0">
                <a:solidFill>
                  <a:schemeClr val="tx1"/>
                </a:solidFill>
              </a:rPr>
              <a:t>ohýbají</a:t>
            </a:r>
            <a:r>
              <a:rPr lang="cs-CZ" sz="2400" dirty="0" smtClean="0">
                <a:solidFill>
                  <a:schemeClr val="tx1"/>
                </a:solidFill>
              </a:rPr>
              <a:t>, naklánějí, otáčejí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Soubor:Head lateral sagittal bra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409" y="3861048"/>
            <a:ext cx="2391241" cy="282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Svaly hrudníku, břicha a zad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Hrudníku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Velký prsní sval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Malý prsní sval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Svaly dýchací – mezižeberní, bránice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Břicha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Přímý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šikmý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Zad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Široký sval zádový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trapézový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917" y="-24340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Svaly  končetin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80728"/>
            <a:ext cx="7848872" cy="540060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Horní končetina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Svaly ramenní, dvojhlavý sval pažní, trojhlavý sval pažní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Dolní končetina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Čtyřhlavý sval stehenní, trojhlavý sval lýtkový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416" y="1986905"/>
            <a:ext cx="1728192" cy="164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3439"/>
            <a:ext cx="1645848" cy="159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7448366" y="1942301"/>
            <a:ext cx="360040" cy="92715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554353" y="1844824"/>
            <a:ext cx="504056" cy="115212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6084"/>
            <a:ext cx="656779" cy="228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 flipH="1">
            <a:off x="723925" y="4437112"/>
            <a:ext cx="1327795" cy="108012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324" y="4653136"/>
            <a:ext cx="656084" cy="2108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>
            <a:off x="5971804" y="4437112"/>
            <a:ext cx="1656582" cy="127044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svaly?</a:t>
            </a:r>
          </a:p>
          <a:p>
            <a:pPr marL="0" indent="0">
              <a:buNone/>
            </a:pPr>
            <a:r>
              <a:rPr lang="cs-CZ" b="1" dirty="0" smtClean="0"/>
              <a:t>Kosterní, hladké, srdeční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Vyjmenuj některé svaly?</a:t>
            </a:r>
          </a:p>
          <a:p>
            <a:pPr marL="0" indent="0">
              <a:buNone/>
            </a:pPr>
            <a:r>
              <a:rPr lang="cs-CZ" b="1" dirty="0" smtClean="0"/>
              <a:t>Např. Stehenní, lýtkový, pažní, břišní, prsní, obličejové</a:t>
            </a:r>
          </a:p>
          <a:p>
            <a:pPr marL="0" indent="0">
              <a:buNone/>
            </a:pPr>
            <a:r>
              <a:rPr lang="cs-CZ" dirty="0" smtClean="0"/>
              <a:t>3.   Kolik svalů má člověk?</a:t>
            </a:r>
          </a:p>
          <a:p>
            <a:pPr marL="0" indent="0">
              <a:buNone/>
            </a:pPr>
            <a:r>
              <a:rPr lang="cs-CZ" b="1" dirty="0" smtClean="0"/>
              <a:t>Asi 600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cs.wikipedia.org/wiki/Soubor:Head_lateral_sagittal_brain.jpg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www.nabla.cz/obsah/biologie/kapitoly/biologie-cloveka/svaly-horni-koncetiny-musculi-membri-superioris.php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www.nabla.cz/obsah/biologie/kapitoly/biologie-cloveka/svaly-dolni-koncetiny-musculi-membri-inferioris.php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38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234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7_Motiv systému Office</vt:lpstr>
      <vt:lpstr>8_Motiv systému Office</vt:lpstr>
      <vt:lpstr>Prezentace aplikace PowerPoint</vt:lpstr>
      <vt:lpstr>SVALY</vt:lpstr>
      <vt:lpstr>Svaly hlavy</vt:lpstr>
      <vt:lpstr>Svaly hrudníku, břicha a zad</vt:lpstr>
      <vt:lpstr>Svaly  končetin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0K2T</cp:lastModifiedBy>
  <cp:revision>9</cp:revision>
  <dcterms:created xsi:type="dcterms:W3CDTF">2013-01-29T19:59:11Z</dcterms:created>
  <dcterms:modified xsi:type="dcterms:W3CDTF">2013-02-14T08:59:14Z</dcterms:modified>
</cp:coreProperties>
</file>