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71" r:id="rId5"/>
    <p:sldId id="272" r:id="rId6"/>
    <p:sldId id="273" r:id="rId7"/>
    <p:sldId id="262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imary_and_secondary_cotton_root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/>
              <a:t>VY_52_INOVACE_21_KOŘEN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KOŘEN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KOŘEN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6320" y="836712"/>
            <a:ext cx="7772400" cy="1470025"/>
          </a:xfrm>
        </p:spPr>
        <p:txBody>
          <a:bodyPr>
            <a:normAutofit/>
          </a:bodyPr>
          <a:lstStyle/>
          <a:p>
            <a:r>
              <a:rPr lang="pl-PL" sz="3600" b="1" dirty="0" smtClean="0">
                <a:latin typeface="Arial" pitchFamily="34" charset="0"/>
                <a:cs typeface="Arial" pitchFamily="34" charset="0"/>
              </a:rPr>
              <a:t>STAVBA ROSTLINNÉHO TĚLA</a:t>
            </a:r>
            <a:endParaRPr lang="pl-PL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28.02.20123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7.ročník,V/2/X, Člověk a příroda, Přírodopis,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KOŘEN, interaktivní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práce žák - tabule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1369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Rostlina – většina rostlin jsou mnohobuněční organismy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rostlin rozdělujeme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Buňku – velký počet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Pletivo – buňky stejného tvaru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Orgán – stejné druhy pletiv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Rostlina se skládá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Kořen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Stonek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List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Květ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plod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KOŘEN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24944"/>
            <a:ext cx="8229600" cy="30243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Kořen se rozděluje na hlavní kořena a kořeny postranní</a:t>
            </a:r>
          </a:p>
          <a:p>
            <a:r>
              <a:rPr lang="cs-CZ" dirty="0" smtClean="0">
                <a:latin typeface="+mj-lt"/>
              </a:rPr>
              <a:t>Základní funkce kořene</a:t>
            </a:r>
          </a:p>
          <a:p>
            <a:pPr lvl="1"/>
            <a:r>
              <a:rPr lang="cs-CZ" dirty="0" smtClean="0">
                <a:latin typeface="+mj-lt"/>
              </a:rPr>
              <a:t>Upevňuje rostlinu v půdě</a:t>
            </a:r>
          </a:p>
          <a:p>
            <a:pPr lvl="1"/>
            <a:r>
              <a:rPr lang="cs-CZ" dirty="0" smtClean="0">
                <a:latin typeface="+mj-lt"/>
              </a:rPr>
              <a:t>Přijímá vodu</a:t>
            </a:r>
          </a:p>
          <a:p>
            <a:pPr lvl="1"/>
            <a:r>
              <a:rPr lang="cs-CZ" dirty="0" smtClean="0">
                <a:latin typeface="+mj-lt"/>
              </a:rPr>
              <a:t>Přijímá neústrojné látky</a:t>
            </a:r>
          </a:p>
          <a:p>
            <a:pPr lvl="1"/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8"/>
            <a:ext cx="3058649" cy="22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536145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HLUBOKOKOŘENÍCÍ</a:t>
            </a:r>
          </a:p>
          <a:p>
            <a:pPr marL="914400" lvl="1" indent="-514350"/>
            <a:r>
              <a:rPr lang="cs-CZ" dirty="0" smtClean="0"/>
              <a:t>MAJÍ DLOUHY KOŘEN (BOROVICE)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MĚLKOKOŘENÍCÍ</a:t>
            </a:r>
          </a:p>
          <a:p>
            <a:pPr marL="914400" lvl="1" indent="-514350"/>
            <a:r>
              <a:rPr lang="cs-CZ" dirty="0" smtClean="0"/>
              <a:t>MAJÍ MĚLKÝ KOŘEN (SMRK)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TVARU</a:t>
            </a:r>
          </a:p>
          <a:p>
            <a:pPr marL="914400" lvl="1" indent="-514350"/>
            <a:r>
              <a:rPr lang="cs-CZ" dirty="0" smtClean="0"/>
              <a:t>VÁLCOVITÝ(KŘEN)</a:t>
            </a:r>
          </a:p>
          <a:p>
            <a:pPr marL="914400" lvl="1" indent="-514350"/>
            <a:r>
              <a:rPr lang="cs-CZ" dirty="0" smtClean="0"/>
              <a:t>VŘETENOVITÝ(MRKEV)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ROZDĚLENÍ ROSTLIN PODLE KOŘENE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4204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Kořen borovice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428"/>
          <a:stretch/>
        </p:blipFill>
        <p:spPr>
          <a:xfrm rot="16200000">
            <a:off x="1899368" y="2573241"/>
            <a:ext cx="5057235" cy="3024338"/>
          </a:xfrm>
        </p:spPr>
      </p:pic>
    </p:spTree>
    <p:extLst>
      <p:ext uri="{BB962C8B-B14F-4D97-AF65-F5344CB8AC3E}">
        <p14:creationId xmlns:p14="http://schemas.microsoft.com/office/powerpoint/2010/main" val="228605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Kořen smrku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255"/>
          <a:stretch/>
        </p:blipFill>
        <p:spPr>
          <a:xfrm rot="16200000">
            <a:off x="1654608" y="1881897"/>
            <a:ext cx="5109173" cy="4026916"/>
          </a:xfrm>
        </p:spPr>
      </p:pic>
    </p:spTree>
    <p:extLst>
      <p:ext uri="{BB962C8B-B14F-4D97-AF65-F5344CB8AC3E}">
        <p14:creationId xmlns:p14="http://schemas.microsoft.com/office/powerpoint/2010/main" val="190482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funkce kořene?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Upevňuje rostlinu v půdě, přijímá vodu a neústrojné látky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  </a:t>
            </a:r>
            <a:r>
              <a:rPr lang="cs-CZ" dirty="0" smtClean="0"/>
              <a:t>Jak rozdělujeme rostliny podle kořene</a:t>
            </a:r>
            <a:r>
              <a:rPr lang="it-IT" dirty="0" smtClean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Hlubokokořenící</a:t>
            </a:r>
            <a:r>
              <a:rPr lang="cs-CZ" b="1" dirty="0" smtClean="0"/>
              <a:t> a </a:t>
            </a:r>
            <a:r>
              <a:rPr lang="cs-CZ" b="1" dirty="0" err="1" smtClean="0"/>
              <a:t>mělkokořenící</a:t>
            </a:r>
            <a:r>
              <a:rPr lang="cs-CZ" b="1" dirty="0" smtClean="0"/>
              <a:t> 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cs.wikipedia.org/wiki/Soubor:Primary_and_secondary_cotton_roots.jpg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88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143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STAVBA ROSTLINNÉHO TĚLA</vt:lpstr>
      <vt:lpstr>KOŘEN</vt:lpstr>
      <vt:lpstr>ROZDĚLENÍ ROSTLIN PODLE KOŘENE</vt:lpstr>
      <vt:lpstr>Kořen borovice</vt:lpstr>
      <vt:lpstr>Kořen smrku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56</cp:revision>
  <dcterms:created xsi:type="dcterms:W3CDTF">2012-09-06T12:02:09Z</dcterms:created>
  <dcterms:modified xsi:type="dcterms:W3CDTF">2013-02-27T12:40:44Z</dcterms:modified>
</cp:coreProperties>
</file>