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6" r:id="rId2"/>
    <p:sldId id="257" r:id="rId3"/>
    <p:sldId id="268" r:id="rId4"/>
    <p:sldId id="271" r:id="rId5"/>
    <p:sldId id="273" r:id="rId6"/>
    <p:sldId id="269" r:id="rId7"/>
    <p:sldId id="270" r:id="rId8"/>
    <p:sldId id="272" r:id="rId9"/>
    <p:sldId id="274" r:id="rId10"/>
    <p:sldId id="275" r:id="rId11"/>
    <p:sldId id="26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45" autoAdjust="0"/>
    <p:restoredTop sz="94660"/>
  </p:normalViewPr>
  <p:slideViewPr>
    <p:cSldViewPr>
      <p:cViewPr>
        <p:scale>
          <a:sx n="80" d="100"/>
          <a:sy n="80" d="100"/>
        </p:scale>
        <p:origin x="-1260" y="-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92171838" cy="9217183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48FFD1E4-C215-4AF2-A45A-177B18A81D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CAC0C58C-567C-46D1-97BE-394E5B6A77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1369880-0B3C-4DC9-8837-445CF2F8B66B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6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D68F7F6-B48C-4DC6-85C7-171B21274ACD}" type="slidenum">
              <a:rPr lang="cs-CZ" smtClean="0"/>
              <a:pPr/>
              <a:t>2</a:t>
            </a:fld>
            <a:endParaRPr lang="cs-CZ" smtClean="0"/>
          </a:p>
        </p:txBody>
      </p:sp>
      <p:sp>
        <p:nvSpPr>
          <p:cNvPr id="7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667B8E7-66DD-4ED1-B49D-9AF177404C80}" type="slidenum">
              <a:rPr lang="cs-CZ" smtClean="0"/>
              <a:pPr/>
              <a:t>11</a:t>
            </a:fld>
            <a:endParaRPr lang="cs-CZ" smtClean="0"/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CAF04C-3059-4851-8035-A07B3BC7EC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651929-4006-48B7-93B0-C5B1B5B2CE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7E74F-5092-4B28-BC68-293501E9C0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557591-8C9D-4682-8DC9-8532E2FD90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70D036-531E-4964-A56E-D20559755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193BC9-311E-43B0-8A6A-188E2ADE06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58059D-FFC7-4BBF-8DB5-E34C40DA62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E437B6-EBBA-43C4-B752-BE7435B3F1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4A5A19-A108-40DC-A36B-55D3066452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D34DED-08E2-4389-A16E-717468AFD7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5AC5DC-9A53-4EA4-AE98-270DDA4CAB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1E35CB-5DC5-4739-A354-8B5A49DC42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AA944E-BF09-43F2-BB78-F074DD0923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fld id="{9C04EE4E-2F01-4655-94C2-F279913269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CZ.1.07/1.5.00/34.0448</a:t>
            </a:r>
          </a:p>
        </p:txBody>
      </p:sp>
      <p:sp>
        <p:nvSpPr>
          <p:cNvPr id="2051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1FB4F23-60A9-4013-A1F2-7B9DF20963C6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205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2053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5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6" name="Picture 11" descr="logo2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4213" y="549275"/>
            <a:ext cx="1733550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7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None/>
            </a:pPr>
            <a:endParaRPr lang="cs-CZ" sz="1800"/>
          </a:p>
        </p:txBody>
      </p:sp>
      <p:sp>
        <p:nvSpPr>
          <p:cNvPr id="2058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buFontTx/>
              <a:buNone/>
            </a:pPr>
            <a:r>
              <a:rPr lang="cs-CZ" sz="1400"/>
              <a:t>Střední odborná škola elektrotechnická, Centrum odborné přípravy</a:t>
            </a:r>
            <a:br>
              <a:rPr lang="cs-CZ" sz="1400"/>
            </a:br>
            <a:r>
              <a:rPr lang="cs-CZ" sz="1400"/>
              <a:t>Zvolenovská 537, Hluboká nad Vltavou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CZ.1.07/1.5.00/34.0448</a:t>
            </a:r>
          </a:p>
        </p:txBody>
      </p:sp>
      <p:sp>
        <p:nvSpPr>
          <p:cNvPr id="3075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35EB753-BBD2-4582-9D5A-5B9232152A66}" type="slidenum">
              <a:rPr lang="cs-CZ" smtClean="0"/>
              <a:pPr/>
              <a:t>2</a:t>
            </a:fld>
            <a:endParaRPr lang="cs-CZ" smtClean="0"/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078" name="Rectangle 6"/>
          <p:cNvSpPr>
            <a:spLocks noChangeArrowheads="1"/>
          </p:cNvSpPr>
          <p:nvPr/>
        </p:nvSpPr>
        <p:spPr bwMode="auto">
          <a:xfrm>
            <a:off x="971520" y="728640"/>
            <a:ext cx="720096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2800" dirty="0" smtClean="0">
                <a:solidFill>
                  <a:schemeClr val="tx2"/>
                </a:solidFill>
              </a:rPr>
              <a:t>Kabelová spojka NN</a:t>
            </a:r>
            <a:endParaRPr lang="cs-CZ" sz="2800" dirty="0">
              <a:solidFill>
                <a:schemeClr val="tx2"/>
              </a:solidFill>
            </a:endParaRPr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ph type="tbl" idx="1"/>
          </p:nvPr>
        </p:nvGraphicFramePr>
        <p:xfrm>
          <a:off x="1403350" y="1700213"/>
          <a:ext cx="6697663" cy="4121856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3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OV-NN6-1/10 Kabelová spojka NN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5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 537, Hluboká nad Vltavou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Bc. Zasadil Pavel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Elektrické rozvody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2.-4. ročník SOŠ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IX. 2012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DUM pro seznámení s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montáží kabelové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spojky NN technologií za tepla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7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s výkladem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 ukázkou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8604"/>
            <a:ext cx="8229600" cy="810108"/>
          </a:xfrm>
        </p:spPr>
        <p:txBody>
          <a:bodyPr/>
          <a:lstStyle/>
          <a:p>
            <a:r>
              <a:rPr lang="cs-CZ" sz="3600" b="1" u="sng" dirty="0" smtClean="0"/>
              <a:t/>
            </a:r>
            <a:br>
              <a:rPr lang="cs-CZ" sz="3600" b="1" u="sng" dirty="0" smtClean="0"/>
            </a:br>
            <a:endParaRPr lang="cs-CZ" sz="3600" b="1" u="sng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1E35CB-5DC5-4739-A354-8B5A49DC42E4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81508" y="1178701"/>
            <a:ext cx="7470996" cy="11141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/>
            <a:endParaRPr lang="cs-CZ" sz="2800" dirty="0" smtClean="0"/>
          </a:p>
          <a:p>
            <a:pPr marL="514350" indent="-514350">
              <a:buNone/>
            </a:pPr>
            <a:endParaRPr lang="cs-CZ" dirty="0"/>
          </a:p>
        </p:txBody>
      </p:sp>
      <p:pic>
        <p:nvPicPr>
          <p:cNvPr id="11" name="Obrázek 10" descr="spojka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520" y="1358724"/>
            <a:ext cx="7226798" cy="4837774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691616" y="458604"/>
            <a:ext cx="630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dirty="0" smtClean="0"/>
              <a:t>Kabel NN připravený pro spojku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1E35CB-5DC5-4739-A354-8B5A49DC42E4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  <p:pic>
        <p:nvPicPr>
          <p:cNvPr id="9" name="Obrázek 8" descr="spojka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81508" y="1628760"/>
            <a:ext cx="7362372" cy="4667571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431448" y="368592"/>
            <a:ext cx="8371116" cy="11757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dirty="0" smtClean="0"/>
              <a:t>Komponenty smršťovací kabelové spojky NN</a:t>
            </a:r>
          </a:p>
          <a:p>
            <a:pPr>
              <a:buNone/>
            </a:pPr>
            <a:r>
              <a:rPr lang="cs-CZ" dirty="0" smtClean="0"/>
              <a:t>od firmy 3M typ 91-AHS 36 EVU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1E35CB-5DC5-4739-A354-8B5A49DC42E4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  <p:pic>
        <p:nvPicPr>
          <p:cNvPr id="7" name="Obrázek 6" descr="spojka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61532" y="1268712"/>
            <a:ext cx="7092336" cy="4747762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61412" y="368592"/>
            <a:ext cx="89825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dirty="0" smtClean="0"/>
              <a:t>Odstranění izolace žíly podle rozměru spojovače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E35CB-5DC5-4739-A354-8B5A49DC42E4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71520" y="1088688"/>
            <a:ext cx="7200960" cy="10402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/>
            <a:endParaRPr lang="cs-CZ" sz="2800" dirty="0" smtClean="0"/>
          </a:p>
          <a:p>
            <a:pPr marL="514350" indent="-514350">
              <a:buNone/>
            </a:pPr>
            <a:endParaRPr lang="cs-CZ" sz="2800" dirty="0" smtClean="0"/>
          </a:p>
        </p:txBody>
      </p:sp>
      <p:pic>
        <p:nvPicPr>
          <p:cNvPr id="9" name="Obrázek 8" descr="spojka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1484" y="1088688"/>
            <a:ext cx="7720197" cy="5168066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241556" y="368592"/>
            <a:ext cx="72909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dirty="0" smtClean="0"/>
              <a:t>Čistění a  zdrsnění povrchu izolací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1E35CB-5DC5-4739-A354-8B5A49DC42E4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  <p:pic>
        <p:nvPicPr>
          <p:cNvPr id="6" name="Obrázek 5" descr="spojka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81508" y="1268712"/>
            <a:ext cx="7496834" cy="5018542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781628" y="458604"/>
            <a:ext cx="56707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dirty="0" smtClean="0"/>
              <a:t>Navlečení smršťovacích trubic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1E35CB-5DC5-4739-A354-8B5A49DC42E4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  <p:pic>
        <p:nvPicPr>
          <p:cNvPr id="7" name="Obrázek 6" descr="spojka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7046" y="1178700"/>
            <a:ext cx="7605458" cy="5091257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21460" y="458604"/>
            <a:ext cx="8101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dirty="0" smtClean="0"/>
              <a:t>Kontrola správné délky vodiče ve spojovači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1E35CB-5DC5-4739-A354-8B5A49DC42E4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  <p:pic>
        <p:nvPicPr>
          <p:cNvPr id="5" name="Obrázek 4" descr="spojka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1484" y="1358724"/>
            <a:ext cx="7722420" cy="487283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971520" y="458604"/>
            <a:ext cx="6840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dirty="0" smtClean="0"/>
              <a:t>Montáž spojovačů a potřebné nářadí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1E35CB-5DC5-4739-A354-8B5A49DC42E4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  <p:pic>
        <p:nvPicPr>
          <p:cNvPr id="6" name="Obrázek 5" descr="spojka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01604" y="3429000"/>
            <a:ext cx="6552264" cy="3059830"/>
          </a:xfrm>
          <a:prstGeom prst="rect">
            <a:avLst/>
          </a:prstGeom>
        </p:spPr>
      </p:pic>
      <p:pic>
        <p:nvPicPr>
          <p:cNvPr id="7" name="Obrázek 6" descr="spojka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424" y="1089706"/>
            <a:ext cx="5850780" cy="293200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41436" y="278580"/>
            <a:ext cx="83711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dirty="0" smtClean="0"/>
              <a:t>Trhací šrouby spojovačů a smrštění izolací žil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CZ.1.07/1.5.00/34.0448</a:t>
            </a:r>
          </a:p>
        </p:txBody>
      </p:sp>
      <p:sp>
        <p:nvSpPr>
          <p:cNvPr id="4099" name="Zástupný symbol pro číslo snímku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66FCD57F-B170-4C6D-BF06-2143D262B812}" type="slidenum">
              <a:rPr lang="cs-CZ" smtClean="0"/>
              <a:pPr/>
              <a:t>11</a:t>
            </a:fld>
            <a:endParaRPr lang="cs-CZ" smtClean="0"/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4105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50" y="998538"/>
            <a:ext cx="6913563" cy="3151187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8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</a:t>
            </a:r>
            <a:r>
              <a:rPr lang="cs-CZ" sz="1800" b="1" dirty="0" err="1" smtClean="0">
                <a:solidFill>
                  <a:srgbClr val="002060"/>
                </a:solidFill>
              </a:rPr>
              <a:t>Jákékoliv</a:t>
            </a:r>
            <a:r>
              <a:rPr lang="cs-CZ" sz="1800" b="1" dirty="0" smtClean="0">
                <a:solidFill>
                  <a:srgbClr val="002060"/>
                </a:solidFill>
              </a:rPr>
              <a:t> další využití podléhá autorskému zákonu.</a:t>
            </a: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dirty="0" smtClean="0"/>
          </a:p>
        </p:txBody>
      </p:sp>
      <p:pic>
        <p:nvPicPr>
          <p:cNvPr id="4106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1550</TotalTime>
  <Words>181</Words>
  <Application>Microsoft Office PowerPoint</Application>
  <PresentationFormat>Předvádění na obrazovce (4:3)</PresentationFormat>
  <Paragraphs>55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Výchozí návrh</vt:lpstr>
      <vt:lpstr>Využití ICT pro rozvoj klíčových kompetencí  CZ.1.07/1.5.00/34.0448</vt:lpstr>
      <vt:lpstr>Snímek 2</vt:lpstr>
      <vt:lpstr> 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zasadil</dc:creator>
  <cp:lastModifiedBy>Pavel</cp:lastModifiedBy>
  <cp:revision>115</cp:revision>
  <dcterms:created xsi:type="dcterms:W3CDTF">2012-07-02T13:04:44Z</dcterms:created>
  <dcterms:modified xsi:type="dcterms:W3CDTF">2013-03-20T09:17:51Z</dcterms:modified>
</cp:coreProperties>
</file>