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96" r:id="rId1"/>
    <p:sldMasterId id="2147484008" r:id="rId2"/>
  </p:sldMasterIdLst>
  <p:sldIdLst>
    <p:sldId id="276" r:id="rId3"/>
    <p:sldId id="257" r:id="rId4"/>
    <p:sldId id="256" r:id="rId5"/>
    <p:sldId id="270" r:id="rId6"/>
    <p:sldId id="271" r:id="rId7"/>
    <p:sldId id="275" r:id="rId8"/>
    <p:sldId id="258" r:id="rId9"/>
    <p:sldId id="266" r:id="rId10"/>
    <p:sldId id="260" r:id="rId11"/>
    <p:sldId id="268" r:id="rId12"/>
    <p:sldId id="261" r:id="rId13"/>
    <p:sldId id="273" r:id="rId14"/>
    <p:sldId id="274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F00FF"/>
    <a:srgbClr val="3333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35" autoAdjust="0"/>
    <p:restoredTop sz="94660"/>
  </p:normalViewPr>
  <p:slideViewPr>
    <p:cSldViewPr>
      <p:cViewPr>
        <p:scale>
          <a:sx n="100" d="100"/>
          <a:sy n="100" d="100"/>
        </p:scale>
        <p:origin x="-240" y="-29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439885-10EF-4AD3-A035-1D0AB8D27A13}" type="datetimeFigureOut">
              <a:rPr lang="cs-CZ" smtClean="0"/>
              <a:pPr/>
              <a:t>20.3.2013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F118F9F4-0C8D-4975-AE58-11A8DDABF1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439885-10EF-4AD3-A035-1D0AB8D27A13}" type="datetimeFigureOut">
              <a:rPr lang="cs-CZ" smtClean="0"/>
              <a:pPr/>
              <a:t>20.3.2013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F118F9F4-0C8D-4975-AE58-11A8DDABF1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439885-10EF-4AD3-A035-1D0AB8D27A13}" type="datetimeFigureOut">
              <a:rPr lang="cs-CZ" smtClean="0"/>
              <a:pPr/>
              <a:t>20.3.2013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18F9F4-0C8D-4975-AE58-11A8DDABF10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439885-10EF-4AD3-A035-1D0AB8D27A13}" type="datetimeFigureOut">
              <a:rPr lang="cs-CZ" smtClean="0"/>
              <a:pPr/>
              <a:t>20.3.2013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18F9F4-0C8D-4975-AE58-11A8DDABF1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439885-10EF-4AD3-A035-1D0AB8D27A13}" type="datetimeFigureOut">
              <a:rPr lang="cs-CZ" smtClean="0"/>
              <a:pPr/>
              <a:t>20.3.2013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F118F9F4-0C8D-4975-AE58-11A8DDABF10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439885-10EF-4AD3-A035-1D0AB8D27A13}" type="datetimeFigureOut">
              <a:rPr lang="cs-CZ" smtClean="0"/>
              <a:pPr/>
              <a:t>20.3.2013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18F9F4-0C8D-4975-AE58-11A8DDABF1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439885-10EF-4AD3-A035-1D0AB8D27A13}" type="datetimeFigureOut">
              <a:rPr lang="cs-CZ" smtClean="0"/>
              <a:pPr/>
              <a:t>20.3.2013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18F9F4-0C8D-4975-AE58-11A8DDABF1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439885-10EF-4AD3-A035-1D0AB8D27A13}" type="datetimeFigureOut">
              <a:rPr lang="cs-CZ" smtClean="0"/>
              <a:pPr/>
              <a:t>20.3.2013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18F9F4-0C8D-4975-AE58-11A8DDABF1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439885-10EF-4AD3-A035-1D0AB8D27A13}" type="datetimeFigureOut">
              <a:rPr lang="cs-CZ" smtClean="0"/>
              <a:pPr/>
              <a:t>20.3.2013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18F9F4-0C8D-4975-AE58-11A8DDABF10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439885-10EF-4AD3-A035-1D0AB8D27A13}" type="datetimeFigureOut">
              <a:rPr lang="cs-CZ" smtClean="0"/>
              <a:pPr/>
              <a:t>20.3.2013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18F9F4-0C8D-4975-AE58-11A8DDABF1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439885-10EF-4AD3-A035-1D0AB8D27A13}" type="datetimeFigureOut">
              <a:rPr lang="cs-CZ" smtClean="0"/>
              <a:pPr/>
              <a:t>20.3.2013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18F9F4-0C8D-4975-AE58-11A8DDABF1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2"/>
          <p:cNvSpPr>
            <a:spLocks/>
          </p:cNvSpPr>
          <p:nvPr/>
        </p:nvSpPr>
        <p:spPr bwMode="blackWhite">
          <a:xfrm>
            <a:off x="20638" y="12700"/>
            <a:ext cx="8896350" cy="6780213"/>
          </a:xfrm>
          <a:custGeom>
            <a:avLst/>
            <a:gdLst>
              <a:gd name="T0" fmla="*/ 6300000 w 3985"/>
              <a:gd name="T1" fmla="*/ 0 h 3619"/>
              <a:gd name="T2" fmla="*/ 0 w 3985"/>
              <a:gd name="T3" fmla="*/ 1826667 h 3619"/>
              <a:gd name="T4" fmla="*/ 4842204 w 3985"/>
              <a:gd name="T5" fmla="*/ 6780213 h 3619"/>
              <a:gd name="T6" fmla="*/ 8896350 w 3985"/>
              <a:gd name="T7" fmla="*/ 2107693 h 3619"/>
              <a:gd name="T8" fmla="*/ 6300000 w 3985"/>
              <a:gd name="T9" fmla="*/ 0 h 3619"/>
              <a:gd name="T10" fmla="*/ 6300000 w 3985"/>
              <a:gd name="T11" fmla="*/ 0 h 3619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3985" h="3619">
                <a:moveTo>
                  <a:pt x="2822" y="0"/>
                </a:moveTo>
                <a:lnTo>
                  <a:pt x="0" y="975"/>
                </a:lnTo>
                <a:lnTo>
                  <a:pt x="2169" y="3619"/>
                </a:lnTo>
                <a:lnTo>
                  <a:pt x="3985" y="1125"/>
                </a:lnTo>
                <a:lnTo>
                  <a:pt x="2822" y="0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cs-CZ">
              <a:solidFill>
                <a:srgbClr val="000000"/>
              </a:solidFill>
            </a:endParaRPr>
          </a:p>
        </p:txBody>
      </p:sp>
      <p:grpSp>
        <p:nvGrpSpPr>
          <p:cNvPr id="5" name="Group 8"/>
          <p:cNvGrpSpPr>
            <a:grpSpLocks/>
          </p:cNvGrpSpPr>
          <p:nvPr/>
        </p:nvGrpSpPr>
        <p:grpSpPr bwMode="auto">
          <a:xfrm>
            <a:off x="195263" y="234950"/>
            <a:ext cx="3787775" cy="1778000"/>
            <a:chOff x="123" y="148"/>
            <a:chExt cx="2386" cy="1120"/>
          </a:xfrm>
        </p:grpSpPr>
        <p:sp>
          <p:nvSpPr>
            <p:cNvPr id="6" name="Freeform 9"/>
            <p:cNvSpPr>
              <a:spLocks/>
            </p:cNvSpPr>
            <p:nvPr userDrawn="1"/>
          </p:nvSpPr>
          <p:spPr bwMode="auto">
            <a:xfrm>
              <a:off x="177" y="177"/>
              <a:ext cx="2250" cy="1017"/>
            </a:xfrm>
            <a:custGeom>
              <a:avLst/>
              <a:gdLst>
                <a:gd name="T0" fmla="*/ 2250 w 794"/>
                <a:gd name="T1" fmla="*/ 970 h 414"/>
                <a:gd name="T2" fmla="*/ 2012 w 794"/>
                <a:gd name="T3" fmla="*/ 781 h 414"/>
                <a:gd name="T4" fmla="*/ 1576 w 794"/>
                <a:gd name="T5" fmla="*/ 516 h 414"/>
                <a:gd name="T6" fmla="*/ 201 w 794"/>
                <a:gd name="T7" fmla="*/ 0 h 414"/>
                <a:gd name="T8" fmla="*/ 65 w 794"/>
                <a:gd name="T9" fmla="*/ 49 h 414"/>
                <a:gd name="T10" fmla="*/ 0 w 794"/>
                <a:gd name="T11" fmla="*/ 204 h 414"/>
                <a:gd name="T12" fmla="*/ 79 w 794"/>
                <a:gd name="T13" fmla="*/ 381 h 414"/>
                <a:gd name="T14" fmla="*/ 1615 w 794"/>
                <a:gd name="T15" fmla="*/ 1005 h 414"/>
                <a:gd name="T16" fmla="*/ 1952 w 794"/>
                <a:gd name="T17" fmla="*/ 965 h 414"/>
                <a:gd name="T18" fmla="*/ 2224 w 794"/>
                <a:gd name="T19" fmla="*/ 1017 h 414"/>
                <a:gd name="T20" fmla="*/ 2250 w 794"/>
                <a:gd name="T21" fmla="*/ 970 h 414"/>
                <a:gd name="T22" fmla="*/ 2250 w 794"/>
                <a:gd name="T23" fmla="*/ 970 h 414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794" h="414">
                  <a:moveTo>
                    <a:pt x="794" y="395"/>
                  </a:moveTo>
                  <a:lnTo>
                    <a:pt x="710" y="318"/>
                  </a:lnTo>
                  <a:lnTo>
                    <a:pt x="556" y="210"/>
                  </a:lnTo>
                  <a:lnTo>
                    <a:pt x="71" y="0"/>
                  </a:lnTo>
                  <a:lnTo>
                    <a:pt x="23" y="20"/>
                  </a:lnTo>
                  <a:lnTo>
                    <a:pt x="0" y="83"/>
                  </a:lnTo>
                  <a:lnTo>
                    <a:pt x="28" y="155"/>
                  </a:lnTo>
                  <a:lnTo>
                    <a:pt x="570" y="409"/>
                  </a:lnTo>
                  <a:lnTo>
                    <a:pt x="689" y="393"/>
                  </a:lnTo>
                  <a:lnTo>
                    <a:pt x="785" y="414"/>
                  </a:lnTo>
                  <a:lnTo>
                    <a:pt x="794" y="395"/>
                  </a:lnTo>
                  <a:close/>
                </a:path>
              </a:pathLst>
            </a:custGeom>
            <a:solidFill>
              <a:srgbClr val="F8F8F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000000"/>
                </a:solidFill>
              </a:endParaRPr>
            </a:p>
          </p:txBody>
        </p:sp>
        <p:sp>
          <p:nvSpPr>
            <p:cNvPr id="7" name="Freeform 10"/>
            <p:cNvSpPr>
              <a:spLocks/>
            </p:cNvSpPr>
            <p:nvPr userDrawn="1"/>
          </p:nvSpPr>
          <p:spPr bwMode="auto">
            <a:xfrm>
              <a:off x="166" y="261"/>
              <a:ext cx="2244" cy="1007"/>
            </a:xfrm>
            <a:custGeom>
              <a:avLst/>
              <a:gdLst>
                <a:gd name="T0" fmla="*/ 194 w 1586"/>
                <a:gd name="T1" fmla="*/ 0 h 821"/>
                <a:gd name="T2" fmla="*/ 1883 w 1586"/>
                <a:gd name="T3" fmla="*/ 637 h 821"/>
                <a:gd name="T4" fmla="*/ 2020 w 1586"/>
                <a:gd name="T5" fmla="*/ 783 h 821"/>
                <a:gd name="T6" fmla="*/ 2244 w 1586"/>
                <a:gd name="T7" fmla="*/ 971 h 821"/>
                <a:gd name="T8" fmla="*/ 2214 w 1586"/>
                <a:gd name="T9" fmla="*/ 1007 h 821"/>
                <a:gd name="T10" fmla="*/ 1910 w 1586"/>
                <a:gd name="T11" fmla="*/ 965 h 821"/>
                <a:gd name="T12" fmla="*/ 1620 w 1586"/>
                <a:gd name="T13" fmla="*/ 995 h 821"/>
                <a:gd name="T14" fmla="*/ 59 w 1586"/>
                <a:gd name="T15" fmla="*/ 366 h 821"/>
                <a:gd name="T16" fmla="*/ 0 w 1586"/>
                <a:gd name="T17" fmla="*/ 184 h 821"/>
                <a:gd name="T18" fmla="*/ 65 w 1586"/>
                <a:gd name="T19" fmla="*/ 39 h 821"/>
                <a:gd name="T20" fmla="*/ 194 w 1586"/>
                <a:gd name="T21" fmla="*/ 0 h 821"/>
                <a:gd name="T22" fmla="*/ 194 w 1586"/>
                <a:gd name="T23" fmla="*/ 0 h 821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586" h="821">
                  <a:moveTo>
                    <a:pt x="137" y="0"/>
                  </a:moveTo>
                  <a:lnTo>
                    <a:pt x="1331" y="519"/>
                  </a:lnTo>
                  <a:lnTo>
                    <a:pt x="1428" y="638"/>
                  </a:lnTo>
                  <a:lnTo>
                    <a:pt x="1586" y="792"/>
                  </a:lnTo>
                  <a:lnTo>
                    <a:pt x="1565" y="821"/>
                  </a:lnTo>
                  <a:lnTo>
                    <a:pt x="1350" y="787"/>
                  </a:lnTo>
                  <a:lnTo>
                    <a:pt x="1145" y="811"/>
                  </a:lnTo>
                  <a:lnTo>
                    <a:pt x="42" y="298"/>
                  </a:lnTo>
                  <a:lnTo>
                    <a:pt x="0" y="150"/>
                  </a:lnTo>
                  <a:lnTo>
                    <a:pt x="46" y="32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000000"/>
                </a:solidFill>
              </a:endParaRPr>
            </a:p>
          </p:txBody>
        </p:sp>
        <p:sp>
          <p:nvSpPr>
            <p:cNvPr id="8" name="Freeform 11"/>
            <p:cNvSpPr>
              <a:spLocks/>
            </p:cNvSpPr>
            <p:nvPr userDrawn="1"/>
          </p:nvSpPr>
          <p:spPr bwMode="auto">
            <a:xfrm>
              <a:off x="474" y="344"/>
              <a:ext cx="1488" cy="919"/>
            </a:xfrm>
            <a:custGeom>
              <a:avLst/>
              <a:gdLst>
                <a:gd name="T0" fmla="*/ 0 w 1049"/>
                <a:gd name="T1" fmla="*/ 400 h 747"/>
                <a:gd name="T2" fmla="*/ 1308 w 1049"/>
                <a:gd name="T3" fmla="*/ 919 h 747"/>
                <a:gd name="T4" fmla="*/ 1332 w 1049"/>
                <a:gd name="T5" fmla="*/ 657 h 747"/>
                <a:gd name="T6" fmla="*/ 1488 w 1049"/>
                <a:gd name="T7" fmla="*/ 519 h 747"/>
                <a:gd name="T8" fmla="*/ 111 w 1049"/>
                <a:gd name="T9" fmla="*/ 0 h 747"/>
                <a:gd name="T10" fmla="*/ 0 w 1049"/>
                <a:gd name="T11" fmla="*/ 156 h 747"/>
                <a:gd name="T12" fmla="*/ 0 w 1049"/>
                <a:gd name="T13" fmla="*/ 400 h 747"/>
                <a:gd name="T14" fmla="*/ 0 w 1049"/>
                <a:gd name="T15" fmla="*/ 400 h 747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1049" h="747">
                  <a:moveTo>
                    <a:pt x="0" y="325"/>
                  </a:moveTo>
                  <a:lnTo>
                    <a:pt x="922" y="747"/>
                  </a:lnTo>
                  <a:lnTo>
                    <a:pt x="939" y="534"/>
                  </a:lnTo>
                  <a:lnTo>
                    <a:pt x="1049" y="422"/>
                  </a:lnTo>
                  <a:lnTo>
                    <a:pt x="78" y="0"/>
                  </a:lnTo>
                  <a:lnTo>
                    <a:pt x="0" y="127"/>
                  </a:lnTo>
                  <a:lnTo>
                    <a:pt x="0" y="325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000000"/>
                </a:solidFill>
              </a:endParaRPr>
            </a:p>
          </p:txBody>
        </p:sp>
        <p:grpSp>
          <p:nvGrpSpPr>
            <p:cNvPr id="9" name="Group 12"/>
            <p:cNvGrpSpPr>
              <a:grpSpLocks/>
            </p:cNvGrpSpPr>
            <p:nvPr userDrawn="1"/>
          </p:nvGrpSpPr>
          <p:grpSpPr bwMode="auto">
            <a:xfrm>
              <a:off x="123" y="148"/>
              <a:ext cx="2386" cy="1081"/>
              <a:chOff x="123" y="148"/>
              <a:chExt cx="2386" cy="1081"/>
            </a:xfrm>
          </p:grpSpPr>
          <p:sp>
            <p:nvSpPr>
              <p:cNvPr id="10" name="Freeform 13"/>
              <p:cNvSpPr>
                <a:spLocks/>
              </p:cNvSpPr>
              <p:nvPr userDrawn="1"/>
            </p:nvSpPr>
            <p:spPr bwMode="auto">
              <a:xfrm>
                <a:off x="2005" y="934"/>
                <a:ext cx="212" cy="214"/>
              </a:xfrm>
              <a:custGeom>
                <a:avLst/>
                <a:gdLst>
                  <a:gd name="T0" fmla="*/ 155 w 150"/>
                  <a:gd name="T1" fmla="*/ 0 h 173"/>
                  <a:gd name="T2" fmla="*/ 57 w 150"/>
                  <a:gd name="T3" fmla="*/ 82 h 173"/>
                  <a:gd name="T4" fmla="*/ 0 w 150"/>
                  <a:gd name="T5" fmla="*/ 214 h 173"/>
                  <a:gd name="T6" fmla="*/ 113 w 150"/>
                  <a:gd name="T7" fmla="*/ 198 h 173"/>
                  <a:gd name="T8" fmla="*/ 146 w 150"/>
                  <a:gd name="T9" fmla="*/ 104 h 173"/>
                  <a:gd name="T10" fmla="*/ 212 w 150"/>
                  <a:gd name="T11" fmla="*/ 33 h 173"/>
                  <a:gd name="T12" fmla="*/ 155 w 150"/>
                  <a:gd name="T13" fmla="*/ 0 h 173"/>
                  <a:gd name="T14" fmla="*/ 155 w 150"/>
                  <a:gd name="T15" fmla="*/ 0 h 173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150" h="173">
                    <a:moveTo>
                      <a:pt x="110" y="0"/>
                    </a:moveTo>
                    <a:lnTo>
                      <a:pt x="40" y="66"/>
                    </a:lnTo>
                    <a:lnTo>
                      <a:pt x="0" y="173"/>
                    </a:lnTo>
                    <a:lnTo>
                      <a:pt x="80" y="160"/>
                    </a:lnTo>
                    <a:lnTo>
                      <a:pt x="103" y="84"/>
                    </a:lnTo>
                    <a:lnTo>
                      <a:pt x="150" y="27"/>
                    </a:lnTo>
                    <a:lnTo>
                      <a:pt x="11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0000"/>
                  </a:solidFill>
                </a:endParaRPr>
              </a:p>
            </p:txBody>
          </p:sp>
          <p:sp>
            <p:nvSpPr>
              <p:cNvPr id="11" name="Freeform 14"/>
              <p:cNvSpPr>
                <a:spLocks/>
              </p:cNvSpPr>
              <p:nvPr userDrawn="1"/>
            </p:nvSpPr>
            <p:spPr bwMode="auto">
              <a:xfrm>
                <a:off x="123" y="148"/>
                <a:ext cx="2386" cy="1081"/>
              </a:xfrm>
              <a:custGeom>
                <a:avLst/>
                <a:gdLst>
                  <a:gd name="T0" fmla="*/ 221 w 1684"/>
                  <a:gd name="T1" fmla="*/ 0 h 880"/>
                  <a:gd name="T2" fmla="*/ 89 w 1684"/>
                  <a:gd name="T3" fmla="*/ 64 h 880"/>
                  <a:gd name="T4" fmla="*/ 0 w 1684"/>
                  <a:gd name="T5" fmla="*/ 256 h 880"/>
                  <a:gd name="T6" fmla="*/ 95 w 1684"/>
                  <a:gd name="T7" fmla="*/ 440 h 880"/>
                  <a:gd name="T8" fmla="*/ 1675 w 1684"/>
                  <a:gd name="T9" fmla="*/ 1065 h 880"/>
                  <a:gd name="T10" fmla="*/ 2015 w 1684"/>
                  <a:gd name="T11" fmla="*/ 1026 h 880"/>
                  <a:gd name="T12" fmla="*/ 2290 w 1684"/>
                  <a:gd name="T13" fmla="*/ 1081 h 880"/>
                  <a:gd name="T14" fmla="*/ 2386 w 1684"/>
                  <a:gd name="T15" fmla="*/ 993 h 880"/>
                  <a:gd name="T16" fmla="*/ 2128 w 1684"/>
                  <a:gd name="T17" fmla="*/ 816 h 880"/>
                  <a:gd name="T18" fmla="*/ 2023 w 1684"/>
                  <a:gd name="T19" fmla="*/ 629 h 880"/>
                  <a:gd name="T20" fmla="*/ 1940 w 1684"/>
                  <a:gd name="T21" fmla="*/ 647 h 880"/>
                  <a:gd name="T22" fmla="*/ 2039 w 1684"/>
                  <a:gd name="T23" fmla="*/ 816 h 880"/>
                  <a:gd name="T24" fmla="*/ 2236 w 1684"/>
                  <a:gd name="T25" fmla="*/ 995 h 880"/>
                  <a:gd name="T26" fmla="*/ 2002 w 1684"/>
                  <a:gd name="T27" fmla="*/ 967 h 880"/>
                  <a:gd name="T28" fmla="*/ 1727 w 1684"/>
                  <a:gd name="T29" fmla="*/ 1000 h 880"/>
                  <a:gd name="T30" fmla="*/ 1778 w 1684"/>
                  <a:gd name="T31" fmla="*/ 798 h 880"/>
                  <a:gd name="T32" fmla="*/ 1896 w 1684"/>
                  <a:gd name="T33" fmla="*/ 661 h 880"/>
                  <a:gd name="T34" fmla="*/ 1758 w 1684"/>
                  <a:gd name="T35" fmla="*/ 678 h 880"/>
                  <a:gd name="T36" fmla="*/ 1651 w 1684"/>
                  <a:gd name="T37" fmla="*/ 808 h 880"/>
                  <a:gd name="T38" fmla="*/ 1614 w 1684"/>
                  <a:gd name="T39" fmla="*/ 972 h 880"/>
                  <a:gd name="T40" fmla="*/ 152 w 1684"/>
                  <a:gd name="T41" fmla="*/ 381 h 880"/>
                  <a:gd name="T42" fmla="*/ 113 w 1684"/>
                  <a:gd name="T43" fmla="*/ 264 h 880"/>
                  <a:gd name="T44" fmla="*/ 146 w 1684"/>
                  <a:gd name="T45" fmla="*/ 117 h 880"/>
                  <a:gd name="T46" fmla="*/ 307 w 1684"/>
                  <a:gd name="T47" fmla="*/ 0 h 880"/>
                  <a:gd name="T48" fmla="*/ 221 w 1684"/>
                  <a:gd name="T49" fmla="*/ 0 h 880"/>
                  <a:gd name="T50" fmla="*/ 221 w 1684"/>
                  <a:gd name="T51" fmla="*/ 0 h 880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</a:gdLst>
                <a:ahLst/>
                <a:cxnLst>
                  <a:cxn ang="T52">
                    <a:pos x="T0" y="T1"/>
                  </a:cxn>
                  <a:cxn ang="T53">
                    <a:pos x="T2" y="T3"/>
                  </a:cxn>
                  <a:cxn ang="T54">
                    <a:pos x="T4" y="T5"/>
                  </a:cxn>
                  <a:cxn ang="T55">
                    <a:pos x="T6" y="T7"/>
                  </a:cxn>
                  <a:cxn ang="T56">
                    <a:pos x="T8" y="T9"/>
                  </a:cxn>
                  <a:cxn ang="T57">
                    <a:pos x="T10" y="T11"/>
                  </a:cxn>
                  <a:cxn ang="T58">
                    <a:pos x="T12" y="T13"/>
                  </a:cxn>
                  <a:cxn ang="T59">
                    <a:pos x="T14" y="T15"/>
                  </a:cxn>
                  <a:cxn ang="T60">
                    <a:pos x="T16" y="T17"/>
                  </a:cxn>
                  <a:cxn ang="T61">
                    <a:pos x="T18" y="T19"/>
                  </a:cxn>
                  <a:cxn ang="T62">
                    <a:pos x="T20" y="T21"/>
                  </a:cxn>
                  <a:cxn ang="T63">
                    <a:pos x="T22" y="T23"/>
                  </a:cxn>
                  <a:cxn ang="T64">
                    <a:pos x="T24" y="T25"/>
                  </a:cxn>
                  <a:cxn ang="T65">
                    <a:pos x="T26" y="T27"/>
                  </a:cxn>
                  <a:cxn ang="T66">
                    <a:pos x="T28" y="T29"/>
                  </a:cxn>
                  <a:cxn ang="T67">
                    <a:pos x="T30" y="T31"/>
                  </a:cxn>
                  <a:cxn ang="T68">
                    <a:pos x="T32" y="T33"/>
                  </a:cxn>
                  <a:cxn ang="T69">
                    <a:pos x="T34" y="T35"/>
                  </a:cxn>
                  <a:cxn ang="T70">
                    <a:pos x="T36" y="T37"/>
                  </a:cxn>
                  <a:cxn ang="T71">
                    <a:pos x="T38" y="T39"/>
                  </a:cxn>
                  <a:cxn ang="T72">
                    <a:pos x="T40" y="T41"/>
                  </a:cxn>
                  <a:cxn ang="T73">
                    <a:pos x="T42" y="T43"/>
                  </a:cxn>
                  <a:cxn ang="T74">
                    <a:pos x="T44" y="T45"/>
                  </a:cxn>
                  <a:cxn ang="T75">
                    <a:pos x="T46" y="T47"/>
                  </a:cxn>
                  <a:cxn ang="T76">
                    <a:pos x="T48" y="T49"/>
                  </a:cxn>
                  <a:cxn ang="T77">
                    <a:pos x="T50" y="T51"/>
                  </a:cxn>
                </a:cxnLst>
                <a:rect l="0" t="0" r="r" b="b"/>
                <a:pathLst>
                  <a:path w="1684" h="880">
                    <a:moveTo>
                      <a:pt x="156" y="0"/>
                    </a:moveTo>
                    <a:lnTo>
                      <a:pt x="63" y="52"/>
                    </a:lnTo>
                    <a:lnTo>
                      <a:pt x="0" y="208"/>
                    </a:lnTo>
                    <a:lnTo>
                      <a:pt x="67" y="358"/>
                    </a:lnTo>
                    <a:lnTo>
                      <a:pt x="1182" y="867"/>
                    </a:lnTo>
                    <a:lnTo>
                      <a:pt x="1422" y="835"/>
                    </a:lnTo>
                    <a:lnTo>
                      <a:pt x="1616" y="880"/>
                    </a:lnTo>
                    <a:lnTo>
                      <a:pt x="1684" y="808"/>
                    </a:lnTo>
                    <a:lnTo>
                      <a:pt x="1502" y="664"/>
                    </a:lnTo>
                    <a:lnTo>
                      <a:pt x="1428" y="512"/>
                    </a:lnTo>
                    <a:lnTo>
                      <a:pt x="1369" y="527"/>
                    </a:lnTo>
                    <a:lnTo>
                      <a:pt x="1439" y="664"/>
                    </a:lnTo>
                    <a:lnTo>
                      <a:pt x="1578" y="810"/>
                    </a:lnTo>
                    <a:lnTo>
                      <a:pt x="1413" y="787"/>
                    </a:lnTo>
                    <a:lnTo>
                      <a:pt x="1219" y="814"/>
                    </a:lnTo>
                    <a:lnTo>
                      <a:pt x="1255" y="650"/>
                    </a:lnTo>
                    <a:lnTo>
                      <a:pt x="1338" y="538"/>
                    </a:lnTo>
                    <a:lnTo>
                      <a:pt x="1241" y="552"/>
                    </a:lnTo>
                    <a:lnTo>
                      <a:pt x="1165" y="658"/>
                    </a:lnTo>
                    <a:lnTo>
                      <a:pt x="1139" y="791"/>
                    </a:lnTo>
                    <a:lnTo>
                      <a:pt x="107" y="310"/>
                    </a:lnTo>
                    <a:lnTo>
                      <a:pt x="80" y="215"/>
                    </a:lnTo>
                    <a:lnTo>
                      <a:pt x="103" y="95"/>
                    </a:lnTo>
                    <a:lnTo>
                      <a:pt x="217" y="0"/>
                    </a:lnTo>
                    <a:lnTo>
                      <a:pt x="15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0000"/>
                  </a:solidFill>
                </a:endParaRPr>
              </a:p>
            </p:txBody>
          </p:sp>
          <p:sp>
            <p:nvSpPr>
              <p:cNvPr id="12" name="Freeform 15"/>
              <p:cNvSpPr>
                <a:spLocks/>
              </p:cNvSpPr>
              <p:nvPr userDrawn="1"/>
            </p:nvSpPr>
            <p:spPr bwMode="auto">
              <a:xfrm>
                <a:off x="324" y="158"/>
                <a:ext cx="1686" cy="614"/>
              </a:xfrm>
              <a:custGeom>
                <a:avLst/>
                <a:gdLst>
                  <a:gd name="T0" fmla="*/ 142 w 1190"/>
                  <a:gd name="T1" fmla="*/ 0 h 500"/>
                  <a:gd name="T2" fmla="*/ 1686 w 1190"/>
                  <a:gd name="T3" fmla="*/ 602 h 500"/>
                  <a:gd name="T4" fmla="*/ 1524 w 1190"/>
                  <a:gd name="T5" fmla="*/ 614 h 500"/>
                  <a:gd name="T6" fmla="*/ 0 w 1190"/>
                  <a:gd name="T7" fmla="*/ 33 h 500"/>
                  <a:gd name="T8" fmla="*/ 142 w 1190"/>
                  <a:gd name="T9" fmla="*/ 0 h 500"/>
                  <a:gd name="T10" fmla="*/ 142 w 1190"/>
                  <a:gd name="T11" fmla="*/ 0 h 50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190" h="500">
                    <a:moveTo>
                      <a:pt x="100" y="0"/>
                    </a:moveTo>
                    <a:lnTo>
                      <a:pt x="1190" y="490"/>
                    </a:lnTo>
                    <a:lnTo>
                      <a:pt x="1076" y="500"/>
                    </a:lnTo>
                    <a:lnTo>
                      <a:pt x="0" y="27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0000"/>
                  </a:solidFill>
                </a:endParaRPr>
              </a:p>
            </p:txBody>
          </p:sp>
          <p:sp>
            <p:nvSpPr>
              <p:cNvPr id="13" name="Freeform 16"/>
              <p:cNvSpPr>
                <a:spLocks/>
              </p:cNvSpPr>
              <p:nvPr userDrawn="1"/>
            </p:nvSpPr>
            <p:spPr bwMode="auto">
              <a:xfrm>
                <a:off x="409" y="251"/>
                <a:ext cx="227" cy="410"/>
              </a:xfrm>
              <a:custGeom>
                <a:avLst/>
                <a:gdLst>
                  <a:gd name="T0" fmla="*/ 165 w 160"/>
                  <a:gd name="T1" fmla="*/ 0 h 335"/>
                  <a:gd name="T2" fmla="*/ 27 w 160"/>
                  <a:gd name="T3" fmla="*/ 130 h 335"/>
                  <a:gd name="T4" fmla="*/ 0 w 160"/>
                  <a:gd name="T5" fmla="*/ 281 h 335"/>
                  <a:gd name="T6" fmla="*/ 47 w 160"/>
                  <a:gd name="T7" fmla="*/ 384 h 335"/>
                  <a:gd name="T8" fmla="*/ 133 w 160"/>
                  <a:gd name="T9" fmla="*/ 410 h 335"/>
                  <a:gd name="T10" fmla="*/ 108 w 160"/>
                  <a:gd name="T11" fmla="*/ 188 h 335"/>
                  <a:gd name="T12" fmla="*/ 227 w 160"/>
                  <a:gd name="T13" fmla="*/ 21 h 335"/>
                  <a:gd name="T14" fmla="*/ 165 w 160"/>
                  <a:gd name="T15" fmla="*/ 0 h 335"/>
                  <a:gd name="T16" fmla="*/ 165 w 160"/>
                  <a:gd name="T17" fmla="*/ 0 h 335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160" h="335">
                    <a:moveTo>
                      <a:pt x="116" y="0"/>
                    </a:moveTo>
                    <a:lnTo>
                      <a:pt x="19" y="106"/>
                    </a:lnTo>
                    <a:lnTo>
                      <a:pt x="0" y="230"/>
                    </a:lnTo>
                    <a:lnTo>
                      <a:pt x="33" y="314"/>
                    </a:lnTo>
                    <a:lnTo>
                      <a:pt x="94" y="335"/>
                    </a:lnTo>
                    <a:lnTo>
                      <a:pt x="76" y="154"/>
                    </a:lnTo>
                    <a:lnTo>
                      <a:pt x="160" y="17"/>
                    </a:lnTo>
                    <a:lnTo>
                      <a:pt x="11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0000"/>
                  </a:solidFill>
                </a:endParaRPr>
              </a:p>
            </p:txBody>
          </p:sp>
          <p:sp>
            <p:nvSpPr>
              <p:cNvPr id="14" name="Freeform 17"/>
              <p:cNvSpPr>
                <a:spLocks/>
              </p:cNvSpPr>
              <p:nvPr userDrawn="1"/>
            </p:nvSpPr>
            <p:spPr bwMode="auto">
              <a:xfrm>
                <a:off x="846" y="536"/>
                <a:ext cx="691" cy="364"/>
              </a:xfrm>
              <a:custGeom>
                <a:avLst/>
                <a:gdLst>
                  <a:gd name="T0" fmla="*/ 20 w 489"/>
                  <a:gd name="T1" fmla="*/ 42 h 296"/>
                  <a:gd name="T2" fmla="*/ 226 w 489"/>
                  <a:gd name="T3" fmla="*/ 81 h 296"/>
                  <a:gd name="T4" fmla="*/ 458 w 489"/>
                  <a:gd name="T5" fmla="*/ 168 h 296"/>
                  <a:gd name="T6" fmla="*/ 622 w 489"/>
                  <a:gd name="T7" fmla="*/ 299 h 296"/>
                  <a:gd name="T8" fmla="*/ 461 w 489"/>
                  <a:gd name="T9" fmla="*/ 283 h 296"/>
                  <a:gd name="T10" fmla="*/ 196 w 489"/>
                  <a:gd name="T11" fmla="*/ 180 h 296"/>
                  <a:gd name="T12" fmla="*/ 71 w 489"/>
                  <a:gd name="T13" fmla="*/ 98 h 296"/>
                  <a:gd name="T14" fmla="*/ 151 w 489"/>
                  <a:gd name="T15" fmla="*/ 200 h 296"/>
                  <a:gd name="T16" fmla="*/ 384 w 489"/>
                  <a:gd name="T17" fmla="*/ 332 h 296"/>
                  <a:gd name="T18" fmla="*/ 658 w 489"/>
                  <a:gd name="T19" fmla="*/ 364 h 296"/>
                  <a:gd name="T20" fmla="*/ 691 w 489"/>
                  <a:gd name="T21" fmla="*/ 275 h 296"/>
                  <a:gd name="T22" fmla="*/ 557 w 489"/>
                  <a:gd name="T23" fmla="*/ 148 h 296"/>
                  <a:gd name="T24" fmla="*/ 240 w 489"/>
                  <a:gd name="T25" fmla="*/ 21 h 296"/>
                  <a:gd name="T26" fmla="*/ 0 w 489"/>
                  <a:gd name="T27" fmla="*/ 0 h 296"/>
                  <a:gd name="T28" fmla="*/ 20 w 489"/>
                  <a:gd name="T29" fmla="*/ 42 h 296"/>
                  <a:gd name="T30" fmla="*/ 20 w 489"/>
                  <a:gd name="T31" fmla="*/ 42 h 29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489" h="296">
                    <a:moveTo>
                      <a:pt x="14" y="34"/>
                    </a:moveTo>
                    <a:lnTo>
                      <a:pt x="160" y="66"/>
                    </a:lnTo>
                    <a:lnTo>
                      <a:pt x="324" y="137"/>
                    </a:lnTo>
                    <a:lnTo>
                      <a:pt x="440" y="243"/>
                    </a:lnTo>
                    <a:lnTo>
                      <a:pt x="326" y="230"/>
                    </a:lnTo>
                    <a:lnTo>
                      <a:pt x="139" y="146"/>
                    </a:lnTo>
                    <a:lnTo>
                      <a:pt x="50" y="80"/>
                    </a:lnTo>
                    <a:lnTo>
                      <a:pt x="107" y="163"/>
                    </a:lnTo>
                    <a:lnTo>
                      <a:pt x="272" y="270"/>
                    </a:lnTo>
                    <a:lnTo>
                      <a:pt x="466" y="296"/>
                    </a:lnTo>
                    <a:lnTo>
                      <a:pt x="489" y="224"/>
                    </a:lnTo>
                    <a:lnTo>
                      <a:pt x="394" y="120"/>
                    </a:lnTo>
                    <a:lnTo>
                      <a:pt x="170" y="17"/>
                    </a:lnTo>
                    <a:lnTo>
                      <a:pt x="0" y="0"/>
                    </a:lnTo>
                    <a:lnTo>
                      <a:pt x="14" y="34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0000"/>
                  </a:solidFill>
                </a:endParaRPr>
              </a:p>
            </p:txBody>
          </p:sp>
        </p:grpSp>
      </p:grpSp>
      <p:grpSp>
        <p:nvGrpSpPr>
          <p:cNvPr id="15" name="Group 18"/>
          <p:cNvGrpSpPr>
            <a:grpSpLocks/>
          </p:cNvGrpSpPr>
          <p:nvPr/>
        </p:nvGrpSpPr>
        <p:grpSpPr bwMode="auto">
          <a:xfrm>
            <a:off x="7915275" y="4368800"/>
            <a:ext cx="742950" cy="1058863"/>
            <a:chOff x="4986" y="2752"/>
            <a:chExt cx="468" cy="667"/>
          </a:xfrm>
        </p:grpSpPr>
        <p:sp>
          <p:nvSpPr>
            <p:cNvPr id="16" name="Freeform 19"/>
            <p:cNvSpPr>
              <a:spLocks/>
            </p:cNvSpPr>
            <p:nvPr userDrawn="1"/>
          </p:nvSpPr>
          <p:spPr bwMode="auto">
            <a:xfrm rot="7320404">
              <a:off x="4909" y="2936"/>
              <a:ext cx="629" cy="293"/>
            </a:xfrm>
            <a:custGeom>
              <a:avLst/>
              <a:gdLst>
                <a:gd name="T0" fmla="*/ 629 w 794"/>
                <a:gd name="T1" fmla="*/ 280 h 414"/>
                <a:gd name="T2" fmla="*/ 562 w 794"/>
                <a:gd name="T3" fmla="*/ 225 h 414"/>
                <a:gd name="T4" fmla="*/ 440 w 794"/>
                <a:gd name="T5" fmla="*/ 149 h 414"/>
                <a:gd name="T6" fmla="*/ 56 w 794"/>
                <a:gd name="T7" fmla="*/ 0 h 414"/>
                <a:gd name="T8" fmla="*/ 18 w 794"/>
                <a:gd name="T9" fmla="*/ 14 h 414"/>
                <a:gd name="T10" fmla="*/ 0 w 794"/>
                <a:gd name="T11" fmla="*/ 59 h 414"/>
                <a:gd name="T12" fmla="*/ 22 w 794"/>
                <a:gd name="T13" fmla="*/ 110 h 414"/>
                <a:gd name="T14" fmla="*/ 452 w 794"/>
                <a:gd name="T15" fmla="*/ 289 h 414"/>
                <a:gd name="T16" fmla="*/ 546 w 794"/>
                <a:gd name="T17" fmla="*/ 278 h 414"/>
                <a:gd name="T18" fmla="*/ 622 w 794"/>
                <a:gd name="T19" fmla="*/ 293 h 414"/>
                <a:gd name="T20" fmla="*/ 629 w 794"/>
                <a:gd name="T21" fmla="*/ 280 h 414"/>
                <a:gd name="T22" fmla="*/ 629 w 794"/>
                <a:gd name="T23" fmla="*/ 280 h 414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794" h="414">
                  <a:moveTo>
                    <a:pt x="794" y="395"/>
                  </a:moveTo>
                  <a:lnTo>
                    <a:pt x="710" y="318"/>
                  </a:lnTo>
                  <a:lnTo>
                    <a:pt x="556" y="210"/>
                  </a:lnTo>
                  <a:lnTo>
                    <a:pt x="71" y="0"/>
                  </a:lnTo>
                  <a:lnTo>
                    <a:pt x="23" y="20"/>
                  </a:lnTo>
                  <a:lnTo>
                    <a:pt x="0" y="83"/>
                  </a:lnTo>
                  <a:lnTo>
                    <a:pt x="28" y="155"/>
                  </a:lnTo>
                  <a:lnTo>
                    <a:pt x="570" y="409"/>
                  </a:lnTo>
                  <a:lnTo>
                    <a:pt x="689" y="393"/>
                  </a:lnTo>
                  <a:lnTo>
                    <a:pt x="785" y="414"/>
                  </a:lnTo>
                  <a:lnTo>
                    <a:pt x="794" y="395"/>
                  </a:lnTo>
                  <a:close/>
                </a:path>
              </a:pathLst>
            </a:custGeom>
            <a:solidFill>
              <a:srgbClr val="F8F8F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000000"/>
                </a:solidFill>
              </a:endParaRPr>
            </a:p>
          </p:txBody>
        </p:sp>
        <p:sp>
          <p:nvSpPr>
            <p:cNvPr id="17" name="Freeform 20"/>
            <p:cNvSpPr>
              <a:spLocks/>
            </p:cNvSpPr>
            <p:nvPr userDrawn="1"/>
          </p:nvSpPr>
          <p:spPr bwMode="auto">
            <a:xfrm rot="7320404">
              <a:off x="4893" y="2923"/>
              <a:ext cx="627" cy="290"/>
            </a:xfrm>
            <a:custGeom>
              <a:avLst/>
              <a:gdLst>
                <a:gd name="T0" fmla="*/ 54 w 1586"/>
                <a:gd name="T1" fmla="*/ 0 h 821"/>
                <a:gd name="T2" fmla="*/ 526 w 1586"/>
                <a:gd name="T3" fmla="*/ 183 h 821"/>
                <a:gd name="T4" fmla="*/ 565 w 1586"/>
                <a:gd name="T5" fmla="*/ 225 h 821"/>
                <a:gd name="T6" fmla="*/ 627 w 1586"/>
                <a:gd name="T7" fmla="*/ 280 h 821"/>
                <a:gd name="T8" fmla="*/ 619 w 1586"/>
                <a:gd name="T9" fmla="*/ 290 h 821"/>
                <a:gd name="T10" fmla="*/ 534 w 1586"/>
                <a:gd name="T11" fmla="*/ 278 h 821"/>
                <a:gd name="T12" fmla="*/ 453 w 1586"/>
                <a:gd name="T13" fmla="*/ 286 h 821"/>
                <a:gd name="T14" fmla="*/ 17 w 1586"/>
                <a:gd name="T15" fmla="*/ 105 h 821"/>
                <a:gd name="T16" fmla="*/ 0 w 1586"/>
                <a:gd name="T17" fmla="*/ 53 h 821"/>
                <a:gd name="T18" fmla="*/ 18 w 1586"/>
                <a:gd name="T19" fmla="*/ 11 h 821"/>
                <a:gd name="T20" fmla="*/ 54 w 1586"/>
                <a:gd name="T21" fmla="*/ 0 h 821"/>
                <a:gd name="T22" fmla="*/ 54 w 1586"/>
                <a:gd name="T23" fmla="*/ 0 h 821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586" h="821">
                  <a:moveTo>
                    <a:pt x="137" y="0"/>
                  </a:moveTo>
                  <a:lnTo>
                    <a:pt x="1331" y="519"/>
                  </a:lnTo>
                  <a:lnTo>
                    <a:pt x="1428" y="638"/>
                  </a:lnTo>
                  <a:lnTo>
                    <a:pt x="1586" y="792"/>
                  </a:lnTo>
                  <a:lnTo>
                    <a:pt x="1565" y="821"/>
                  </a:lnTo>
                  <a:lnTo>
                    <a:pt x="1350" y="787"/>
                  </a:lnTo>
                  <a:lnTo>
                    <a:pt x="1145" y="811"/>
                  </a:lnTo>
                  <a:lnTo>
                    <a:pt x="42" y="298"/>
                  </a:lnTo>
                  <a:lnTo>
                    <a:pt x="0" y="150"/>
                  </a:lnTo>
                  <a:lnTo>
                    <a:pt x="46" y="32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000000"/>
                </a:solidFill>
              </a:endParaRPr>
            </a:p>
          </p:txBody>
        </p:sp>
        <p:sp>
          <p:nvSpPr>
            <p:cNvPr id="18" name="Freeform 21"/>
            <p:cNvSpPr>
              <a:spLocks/>
            </p:cNvSpPr>
            <p:nvPr userDrawn="1"/>
          </p:nvSpPr>
          <p:spPr bwMode="auto">
            <a:xfrm rot="7320404">
              <a:off x="5000" y="2913"/>
              <a:ext cx="416" cy="265"/>
            </a:xfrm>
            <a:custGeom>
              <a:avLst/>
              <a:gdLst>
                <a:gd name="T0" fmla="*/ 0 w 1049"/>
                <a:gd name="T1" fmla="*/ 115 h 747"/>
                <a:gd name="T2" fmla="*/ 366 w 1049"/>
                <a:gd name="T3" fmla="*/ 265 h 747"/>
                <a:gd name="T4" fmla="*/ 372 w 1049"/>
                <a:gd name="T5" fmla="*/ 189 h 747"/>
                <a:gd name="T6" fmla="*/ 416 w 1049"/>
                <a:gd name="T7" fmla="*/ 150 h 747"/>
                <a:gd name="T8" fmla="*/ 31 w 1049"/>
                <a:gd name="T9" fmla="*/ 0 h 747"/>
                <a:gd name="T10" fmla="*/ 0 w 1049"/>
                <a:gd name="T11" fmla="*/ 45 h 747"/>
                <a:gd name="T12" fmla="*/ 0 w 1049"/>
                <a:gd name="T13" fmla="*/ 115 h 747"/>
                <a:gd name="T14" fmla="*/ 0 w 1049"/>
                <a:gd name="T15" fmla="*/ 115 h 747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1049" h="747">
                  <a:moveTo>
                    <a:pt x="0" y="325"/>
                  </a:moveTo>
                  <a:lnTo>
                    <a:pt x="922" y="747"/>
                  </a:lnTo>
                  <a:lnTo>
                    <a:pt x="939" y="534"/>
                  </a:lnTo>
                  <a:lnTo>
                    <a:pt x="1049" y="422"/>
                  </a:lnTo>
                  <a:lnTo>
                    <a:pt x="78" y="0"/>
                  </a:lnTo>
                  <a:lnTo>
                    <a:pt x="0" y="127"/>
                  </a:lnTo>
                  <a:lnTo>
                    <a:pt x="0" y="325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000000"/>
                </a:solidFill>
              </a:endParaRPr>
            </a:p>
          </p:txBody>
        </p:sp>
        <p:grpSp>
          <p:nvGrpSpPr>
            <p:cNvPr id="19" name="Group 22"/>
            <p:cNvGrpSpPr>
              <a:grpSpLocks/>
            </p:cNvGrpSpPr>
            <p:nvPr userDrawn="1"/>
          </p:nvGrpSpPr>
          <p:grpSpPr bwMode="auto">
            <a:xfrm>
              <a:off x="4986" y="2752"/>
              <a:ext cx="469" cy="667"/>
              <a:chOff x="4986" y="2752"/>
              <a:chExt cx="469" cy="667"/>
            </a:xfrm>
          </p:grpSpPr>
          <p:sp>
            <p:nvSpPr>
              <p:cNvPr id="20" name="Freeform 23"/>
              <p:cNvSpPr>
                <a:spLocks/>
              </p:cNvSpPr>
              <p:nvPr userDrawn="1"/>
            </p:nvSpPr>
            <p:spPr bwMode="auto">
              <a:xfrm rot="7320404">
                <a:off x="4987" y="3190"/>
                <a:ext cx="59" cy="61"/>
              </a:xfrm>
              <a:custGeom>
                <a:avLst/>
                <a:gdLst>
                  <a:gd name="T0" fmla="*/ 43 w 150"/>
                  <a:gd name="T1" fmla="*/ 0 h 173"/>
                  <a:gd name="T2" fmla="*/ 16 w 150"/>
                  <a:gd name="T3" fmla="*/ 23 h 173"/>
                  <a:gd name="T4" fmla="*/ 0 w 150"/>
                  <a:gd name="T5" fmla="*/ 61 h 173"/>
                  <a:gd name="T6" fmla="*/ 31 w 150"/>
                  <a:gd name="T7" fmla="*/ 56 h 173"/>
                  <a:gd name="T8" fmla="*/ 41 w 150"/>
                  <a:gd name="T9" fmla="*/ 30 h 173"/>
                  <a:gd name="T10" fmla="*/ 59 w 150"/>
                  <a:gd name="T11" fmla="*/ 10 h 173"/>
                  <a:gd name="T12" fmla="*/ 43 w 150"/>
                  <a:gd name="T13" fmla="*/ 0 h 173"/>
                  <a:gd name="T14" fmla="*/ 43 w 150"/>
                  <a:gd name="T15" fmla="*/ 0 h 173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150" h="173">
                    <a:moveTo>
                      <a:pt x="110" y="0"/>
                    </a:moveTo>
                    <a:lnTo>
                      <a:pt x="40" y="66"/>
                    </a:lnTo>
                    <a:lnTo>
                      <a:pt x="0" y="173"/>
                    </a:lnTo>
                    <a:lnTo>
                      <a:pt x="80" y="160"/>
                    </a:lnTo>
                    <a:lnTo>
                      <a:pt x="103" y="84"/>
                    </a:lnTo>
                    <a:lnTo>
                      <a:pt x="150" y="27"/>
                    </a:lnTo>
                    <a:lnTo>
                      <a:pt x="11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0000"/>
                  </a:solidFill>
                </a:endParaRPr>
              </a:p>
            </p:txBody>
          </p:sp>
          <p:sp>
            <p:nvSpPr>
              <p:cNvPr id="21" name="Freeform 24"/>
              <p:cNvSpPr>
                <a:spLocks/>
              </p:cNvSpPr>
              <p:nvPr userDrawn="1"/>
            </p:nvSpPr>
            <p:spPr bwMode="auto">
              <a:xfrm rot="7320404">
                <a:off x="4887" y="2930"/>
                <a:ext cx="667" cy="311"/>
              </a:xfrm>
              <a:custGeom>
                <a:avLst/>
                <a:gdLst>
                  <a:gd name="T0" fmla="*/ 62 w 1684"/>
                  <a:gd name="T1" fmla="*/ 0 h 880"/>
                  <a:gd name="T2" fmla="*/ 25 w 1684"/>
                  <a:gd name="T3" fmla="*/ 18 h 880"/>
                  <a:gd name="T4" fmla="*/ 0 w 1684"/>
                  <a:gd name="T5" fmla="*/ 74 h 880"/>
                  <a:gd name="T6" fmla="*/ 27 w 1684"/>
                  <a:gd name="T7" fmla="*/ 127 h 880"/>
                  <a:gd name="T8" fmla="*/ 468 w 1684"/>
                  <a:gd name="T9" fmla="*/ 306 h 880"/>
                  <a:gd name="T10" fmla="*/ 563 w 1684"/>
                  <a:gd name="T11" fmla="*/ 295 h 880"/>
                  <a:gd name="T12" fmla="*/ 640 w 1684"/>
                  <a:gd name="T13" fmla="*/ 311 h 880"/>
                  <a:gd name="T14" fmla="*/ 667 w 1684"/>
                  <a:gd name="T15" fmla="*/ 286 h 880"/>
                  <a:gd name="T16" fmla="*/ 595 w 1684"/>
                  <a:gd name="T17" fmla="*/ 235 h 880"/>
                  <a:gd name="T18" fmla="*/ 566 w 1684"/>
                  <a:gd name="T19" fmla="*/ 181 h 880"/>
                  <a:gd name="T20" fmla="*/ 542 w 1684"/>
                  <a:gd name="T21" fmla="*/ 186 h 880"/>
                  <a:gd name="T22" fmla="*/ 570 w 1684"/>
                  <a:gd name="T23" fmla="*/ 235 h 880"/>
                  <a:gd name="T24" fmla="*/ 625 w 1684"/>
                  <a:gd name="T25" fmla="*/ 286 h 880"/>
                  <a:gd name="T26" fmla="*/ 560 w 1684"/>
                  <a:gd name="T27" fmla="*/ 278 h 880"/>
                  <a:gd name="T28" fmla="*/ 483 w 1684"/>
                  <a:gd name="T29" fmla="*/ 288 h 880"/>
                  <a:gd name="T30" fmla="*/ 497 w 1684"/>
                  <a:gd name="T31" fmla="*/ 230 h 880"/>
                  <a:gd name="T32" fmla="*/ 530 w 1684"/>
                  <a:gd name="T33" fmla="*/ 190 h 880"/>
                  <a:gd name="T34" fmla="*/ 492 w 1684"/>
                  <a:gd name="T35" fmla="*/ 195 h 880"/>
                  <a:gd name="T36" fmla="*/ 461 w 1684"/>
                  <a:gd name="T37" fmla="*/ 233 h 880"/>
                  <a:gd name="T38" fmla="*/ 451 w 1684"/>
                  <a:gd name="T39" fmla="*/ 280 h 880"/>
                  <a:gd name="T40" fmla="*/ 42 w 1684"/>
                  <a:gd name="T41" fmla="*/ 110 h 880"/>
                  <a:gd name="T42" fmla="*/ 32 w 1684"/>
                  <a:gd name="T43" fmla="*/ 76 h 880"/>
                  <a:gd name="T44" fmla="*/ 41 w 1684"/>
                  <a:gd name="T45" fmla="*/ 34 h 880"/>
                  <a:gd name="T46" fmla="*/ 86 w 1684"/>
                  <a:gd name="T47" fmla="*/ 0 h 880"/>
                  <a:gd name="T48" fmla="*/ 62 w 1684"/>
                  <a:gd name="T49" fmla="*/ 0 h 880"/>
                  <a:gd name="T50" fmla="*/ 62 w 1684"/>
                  <a:gd name="T51" fmla="*/ 0 h 880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</a:gdLst>
                <a:ahLst/>
                <a:cxnLst>
                  <a:cxn ang="T52">
                    <a:pos x="T0" y="T1"/>
                  </a:cxn>
                  <a:cxn ang="T53">
                    <a:pos x="T2" y="T3"/>
                  </a:cxn>
                  <a:cxn ang="T54">
                    <a:pos x="T4" y="T5"/>
                  </a:cxn>
                  <a:cxn ang="T55">
                    <a:pos x="T6" y="T7"/>
                  </a:cxn>
                  <a:cxn ang="T56">
                    <a:pos x="T8" y="T9"/>
                  </a:cxn>
                  <a:cxn ang="T57">
                    <a:pos x="T10" y="T11"/>
                  </a:cxn>
                  <a:cxn ang="T58">
                    <a:pos x="T12" y="T13"/>
                  </a:cxn>
                  <a:cxn ang="T59">
                    <a:pos x="T14" y="T15"/>
                  </a:cxn>
                  <a:cxn ang="T60">
                    <a:pos x="T16" y="T17"/>
                  </a:cxn>
                  <a:cxn ang="T61">
                    <a:pos x="T18" y="T19"/>
                  </a:cxn>
                  <a:cxn ang="T62">
                    <a:pos x="T20" y="T21"/>
                  </a:cxn>
                  <a:cxn ang="T63">
                    <a:pos x="T22" y="T23"/>
                  </a:cxn>
                  <a:cxn ang="T64">
                    <a:pos x="T24" y="T25"/>
                  </a:cxn>
                  <a:cxn ang="T65">
                    <a:pos x="T26" y="T27"/>
                  </a:cxn>
                  <a:cxn ang="T66">
                    <a:pos x="T28" y="T29"/>
                  </a:cxn>
                  <a:cxn ang="T67">
                    <a:pos x="T30" y="T31"/>
                  </a:cxn>
                  <a:cxn ang="T68">
                    <a:pos x="T32" y="T33"/>
                  </a:cxn>
                  <a:cxn ang="T69">
                    <a:pos x="T34" y="T35"/>
                  </a:cxn>
                  <a:cxn ang="T70">
                    <a:pos x="T36" y="T37"/>
                  </a:cxn>
                  <a:cxn ang="T71">
                    <a:pos x="T38" y="T39"/>
                  </a:cxn>
                  <a:cxn ang="T72">
                    <a:pos x="T40" y="T41"/>
                  </a:cxn>
                  <a:cxn ang="T73">
                    <a:pos x="T42" y="T43"/>
                  </a:cxn>
                  <a:cxn ang="T74">
                    <a:pos x="T44" y="T45"/>
                  </a:cxn>
                  <a:cxn ang="T75">
                    <a:pos x="T46" y="T47"/>
                  </a:cxn>
                  <a:cxn ang="T76">
                    <a:pos x="T48" y="T49"/>
                  </a:cxn>
                  <a:cxn ang="T77">
                    <a:pos x="T50" y="T51"/>
                  </a:cxn>
                </a:cxnLst>
                <a:rect l="0" t="0" r="r" b="b"/>
                <a:pathLst>
                  <a:path w="1684" h="880">
                    <a:moveTo>
                      <a:pt x="156" y="0"/>
                    </a:moveTo>
                    <a:lnTo>
                      <a:pt x="63" y="52"/>
                    </a:lnTo>
                    <a:lnTo>
                      <a:pt x="0" y="208"/>
                    </a:lnTo>
                    <a:lnTo>
                      <a:pt x="67" y="358"/>
                    </a:lnTo>
                    <a:lnTo>
                      <a:pt x="1182" y="867"/>
                    </a:lnTo>
                    <a:lnTo>
                      <a:pt x="1422" y="835"/>
                    </a:lnTo>
                    <a:lnTo>
                      <a:pt x="1616" y="880"/>
                    </a:lnTo>
                    <a:lnTo>
                      <a:pt x="1684" y="808"/>
                    </a:lnTo>
                    <a:lnTo>
                      <a:pt x="1502" y="664"/>
                    </a:lnTo>
                    <a:lnTo>
                      <a:pt x="1428" y="512"/>
                    </a:lnTo>
                    <a:lnTo>
                      <a:pt x="1369" y="527"/>
                    </a:lnTo>
                    <a:lnTo>
                      <a:pt x="1439" y="664"/>
                    </a:lnTo>
                    <a:lnTo>
                      <a:pt x="1578" y="810"/>
                    </a:lnTo>
                    <a:lnTo>
                      <a:pt x="1413" y="787"/>
                    </a:lnTo>
                    <a:lnTo>
                      <a:pt x="1219" y="814"/>
                    </a:lnTo>
                    <a:lnTo>
                      <a:pt x="1255" y="650"/>
                    </a:lnTo>
                    <a:lnTo>
                      <a:pt x="1338" y="538"/>
                    </a:lnTo>
                    <a:lnTo>
                      <a:pt x="1241" y="552"/>
                    </a:lnTo>
                    <a:lnTo>
                      <a:pt x="1165" y="658"/>
                    </a:lnTo>
                    <a:lnTo>
                      <a:pt x="1139" y="791"/>
                    </a:lnTo>
                    <a:lnTo>
                      <a:pt x="107" y="310"/>
                    </a:lnTo>
                    <a:lnTo>
                      <a:pt x="80" y="215"/>
                    </a:lnTo>
                    <a:lnTo>
                      <a:pt x="103" y="95"/>
                    </a:lnTo>
                    <a:lnTo>
                      <a:pt x="217" y="0"/>
                    </a:lnTo>
                    <a:lnTo>
                      <a:pt x="15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0000"/>
                  </a:solidFill>
                </a:endParaRPr>
              </a:p>
            </p:txBody>
          </p:sp>
          <p:sp>
            <p:nvSpPr>
              <p:cNvPr id="22" name="Freeform 25"/>
              <p:cNvSpPr>
                <a:spLocks/>
              </p:cNvSpPr>
              <p:nvPr userDrawn="1"/>
            </p:nvSpPr>
            <p:spPr bwMode="auto">
              <a:xfrm rot="7320404">
                <a:off x="5062" y="2997"/>
                <a:ext cx="472" cy="176"/>
              </a:xfrm>
              <a:custGeom>
                <a:avLst/>
                <a:gdLst>
                  <a:gd name="T0" fmla="*/ 40 w 1190"/>
                  <a:gd name="T1" fmla="*/ 0 h 500"/>
                  <a:gd name="T2" fmla="*/ 472 w 1190"/>
                  <a:gd name="T3" fmla="*/ 172 h 500"/>
                  <a:gd name="T4" fmla="*/ 427 w 1190"/>
                  <a:gd name="T5" fmla="*/ 176 h 500"/>
                  <a:gd name="T6" fmla="*/ 0 w 1190"/>
                  <a:gd name="T7" fmla="*/ 10 h 500"/>
                  <a:gd name="T8" fmla="*/ 40 w 1190"/>
                  <a:gd name="T9" fmla="*/ 0 h 500"/>
                  <a:gd name="T10" fmla="*/ 40 w 1190"/>
                  <a:gd name="T11" fmla="*/ 0 h 50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190" h="500">
                    <a:moveTo>
                      <a:pt x="100" y="0"/>
                    </a:moveTo>
                    <a:lnTo>
                      <a:pt x="1190" y="490"/>
                    </a:lnTo>
                    <a:lnTo>
                      <a:pt x="1076" y="500"/>
                    </a:lnTo>
                    <a:lnTo>
                      <a:pt x="0" y="27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0000"/>
                  </a:solidFill>
                </a:endParaRPr>
              </a:p>
            </p:txBody>
          </p:sp>
          <p:sp>
            <p:nvSpPr>
              <p:cNvPr id="23" name="Freeform 26"/>
              <p:cNvSpPr>
                <a:spLocks/>
              </p:cNvSpPr>
              <p:nvPr userDrawn="1"/>
            </p:nvSpPr>
            <p:spPr bwMode="auto">
              <a:xfrm rot="7320404">
                <a:off x="5364" y="2873"/>
                <a:ext cx="63" cy="118"/>
              </a:xfrm>
              <a:custGeom>
                <a:avLst/>
                <a:gdLst>
                  <a:gd name="T0" fmla="*/ 46 w 160"/>
                  <a:gd name="T1" fmla="*/ 0 h 335"/>
                  <a:gd name="T2" fmla="*/ 7 w 160"/>
                  <a:gd name="T3" fmla="*/ 37 h 335"/>
                  <a:gd name="T4" fmla="*/ 0 w 160"/>
                  <a:gd name="T5" fmla="*/ 81 h 335"/>
                  <a:gd name="T6" fmla="*/ 13 w 160"/>
                  <a:gd name="T7" fmla="*/ 111 h 335"/>
                  <a:gd name="T8" fmla="*/ 37 w 160"/>
                  <a:gd name="T9" fmla="*/ 118 h 335"/>
                  <a:gd name="T10" fmla="*/ 30 w 160"/>
                  <a:gd name="T11" fmla="*/ 54 h 335"/>
                  <a:gd name="T12" fmla="*/ 63 w 160"/>
                  <a:gd name="T13" fmla="*/ 6 h 335"/>
                  <a:gd name="T14" fmla="*/ 46 w 160"/>
                  <a:gd name="T15" fmla="*/ 0 h 335"/>
                  <a:gd name="T16" fmla="*/ 46 w 160"/>
                  <a:gd name="T17" fmla="*/ 0 h 335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160" h="335">
                    <a:moveTo>
                      <a:pt x="116" y="0"/>
                    </a:moveTo>
                    <a:lnTo>
                      <a:pt x="19" y="106"/>
                    </a:lnTo>
                    <a:lnTo>
                      <a:pt x="0" y="230"/>
                    </a:lnTo>
                    <a:lnTo>
                      <a:pt x="33" y="314"/>
                    </a:lnTo>
                    <a:lnTo>
                      <a:pt x="94" y="335"/>
                    </a:lnTo>
                    <a:lnTo>
                      <a:pt x="76" y="154"/>
                    </a:lnTo>
                    <a:lnTo>
                      <a:pt x="160" y="17"/>
                    </a:lnTo>
                    <a:lnTo>
                      <a:pt x="11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0000"/>
                  </a:solidFill>
                </a:endParaRPr>
              </a:p>
            </p:txBody>
          </p:sp>
          <p:sp>
            <p:nvSpPr>
              <p:cNvPr id="24" name="Freeform 27"/>
              <p:cNvSpPr>
                <a:spLocks/>
              </p:cNvSpPr>
              <p:nvPr userDrawn="1"/>
            </p:nvSpPr>
            <p:spPr bwMode="auto">
              <a:xfrm rot="7320404">
                <a:off x="5137" y="3000"/>
                <a:ext cx="193" cy="104"/>
              </a:xfrm>
              <a:custGeom>
                <a:avLst/>
                <a:gdLst>
                  <a:gd name="T0" fmla="*/ 6 w 489"/>
                  <a:gd name="T1" fmla="*/ 12 h 296"/>
                  <a:gd name="T2" fmla="*/ 63 w 489"/>
                  <a:gd name="T3" fmla="*/ 23 h 296"/>
                  <a:gd name="T4" fmla="*/ 128 w 489"/>
                  <a:gd name="T5" fmla="*/ 48 h 296"/>
                  <a:gd name="T6" fmla="*/ 174 w 489"/>
                  <a:gd name="T7" fmla="*/ 85 h 296"/>
                  <a:gd name="T8" fmla="*/ 129 w 489"/>
                  <a:gd name="T9" fmla="*/ 81 h 296"/>
                  <a:gd name="T10" fmla="*/ 55 w 489"/>
                  <a:gd name="T11" fmla="*/ 51 h 296"/>
                  <a:gd name="T12" fmla="*/ 20 w 489"/>
                  <a:gd name="T13" fmla="*/ 28 h 296"/>
                  <a:gd name="T14" fmla="*/ 42 w 489"/>
                  <a:gd name="T15" fmla="*/ 57 h 296"/>
                  <a:gd name="T16" fmla="*/ 107 w 489"/>
                  <a:gd name="T17" fmla="*/ 95 h 296"/>
                  <a:gd name="T18" fmla="*/ 184 w 489"/>
                  <a:gd name="T19" fmla="*/ 104 h 296"/>
                  <a:gd name="T20" fmla="*/ 193 w 489"/>
                  <a:gd name="T21" fmla="*/ 79 h 296"/>
                  <a:gd name="T22" fmla="*/ 156 w 489"/>
                  <a:gd name="T23" fmla="*/ 42 h 296"/>
                  <a:gd name="T24" fmla="*/ 67 w 489"/>
                  <a:gd name="T25" fmla="*/ 6 h 296"/>
                  <a:gd name="T26" fmla="*/ 0 w 489"/>
                  <a:gd name="T27" fmla="*/ 0 h 296"/>
                  <a:gd name="T28" fmla="*/ 6 w 489"/>
                  <a:gd name="T29" fmla="*/ 12 h 296"/>
                  <a:gd name="T30" fmla="*/ 6 w 489"/>
                  <a:gd name="T31" fmla="*/ 12 h 29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489" h="296">
                    <a:moveTo>
                      <a:pt x="14" y="34"/>
                    </a:moveTo>
                    <a:lnTo>
                      <a:pt x="160" y="66"/>
                    </a:lnTo>
                    <a:lnTo>
                      <a:pt x="324" y="137"/>
                    </a:lnTo>
                    <a:lnTo>
                      <a:pt x="440" y="243"/>
                    </a:lnTo>
                    <a:lnTo>
                      <a:pt x="326" y="230"/>
                    </a:lnTo>
                    <a:lnTo>
                      <a:pt x="139" y="146"/>
                    </a:lnTo>
                    <a:lnTo>
                      <a:pt x="50" y="80"/>
                    </a:lnTo>
                    <a:lnTo>
                      <a:pt x="107" y="163"/>
                    </a:lnTo>
                    <a:lnTo>
                      <a:pt x="272" y="270"/>
                    </a:lnTo>
                    <a:lnTo>
                      <a:pt x="466" y="296"/>
                    </a:lnTo>
                    <a:lnTo>
                      <a:pt x="489" y="224"/>
                    </a:lnTo>
                    <a:lnTo>
                      <a:pt x="394" y="120"/>
                    </a:lnTo>
                    <a:lnTo>
                      <a:pt x="170" y="17"/>
                    </a:lnTo>
                    <a:lnTo>
                      <a:pt x="0" y="0"/>
                    </a:lnTo>
                    <a:lnTo>
                      <a:pt x="14" y="34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0000"/>
                  </a:solidFill>
                </a:endParaRPr>
              </a:p>
            </p:txBody>
          </p:sp>
        </p:grpSp>
      </p:grpSp>
      <p:sp>
        <p:nvSpPr>
          <p:cNvPr id="25" name="Freeform 28"/>
          <p:cNvSpPr>
            <a:spLocks/>
          </p:cNvSpPr>
          <p:nvPr/>
        </p:nvSpPr>
        <p:spPr bwMode="auto">
          <a:xfrm>
            <a:off x="901700" y="5054600"/>
            <a:ext cx="6807200" cy="728663"/>
          </a:xfrm>
          <a:custGeom>
            <a:avLst/>
            <a:gdLst>
              <a:gd name="T0" fmla="*/ 0 w 4288"/>
              <a:gd name="T1" fmla="*/ 0 h 459"/>
              <a:gd name="T2" fmla="*/ 1295400 w 4288"/>
              <a:gd name="T3" fmla="*/ 406400 h 459"/>
              <a:gd name="T4" fmla="*/ 2476500 w 4288"/>
              <a:gd name="T5" fmla="*/ 228600 h 459"/>
              <a:gd name="T6" fmla="*/ 2946400 w 4288"/>
              <a:gd name="T7" fmla="*/ 596900 h 459"/>
              <a:gd name="T8" fmla="*/ 3721100 w 4288"/>
              <a:gd name="T9" fmla="*/ 241300 h 459"/>
              <a:gd name="T10" fmla="*/ 5613400 w 4288"/>
              <a:gd name="T11" fmla="*/ 723900 h 459"/>
              <a:gd name="T12" fmla="*/ 6807200 w 4288"/>
              <a:gd name="T13" fmla="*/ 215900 h 459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4288" h="459">
                <a:moveTo>
                  <a:pt x="0" y="0"/>
                </a:moveTo>
                <a:cubicBezTo>
                  <a:pt x="136" y="43"/>
                  <a:pt x="556" y="232"/>
                  <a:pt x="816" y="256"/>
                </a:cubicBezTo>
                <a:cubicBezTo>
                  <a:pt x="1076" y="280"/>
                  <a:pt x="1387" y="124"/>
                  <a:pt x="1560" y="144"/>
                </a:cubicBezTo>
                <a:cubicBezTo>
                  <a:pt x="1733" y="164"/>
                  <a:pt x="1725" y="375"/>
                  <a:pt x="1856" y="376"/>
                </a:cubicBezTo>
                <a:cubicBezTo>
                  <a:pt x="1987" y="377"/>
                  <a:pt x="2064" y="139"/>
                  <a:pt x="2344" y="152"/>
                </a:cubicBezTo>
                <a:cubicBezTo>
                  <a:pt x="2624" y="165"/>
                  <a:pt x="3212" y="459"/>
                  <a:pt x="3536" y="456"/>
                </a:cubicBezTo>
                <a:cubicBezTo>
                  <a:pt x="3860" y="453"/>
                  <a:pt x="4165" y="188"/>
                  <a:pt x="4288" y="136"/>
                </a:cubicBezTo>
              </a:path>
            </a:pathLst>
          </a:custGeom>
          <a:noFill/>
          <a:ln w="76200" cap="flat" cmpd="sng">
            <a:solidFill>
              <a:schemeClr val="folHlink"/>
            </a:solidFill>
            <a:prstDash val="solid"/>
            <a:round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26" name="Freeform 29"/>
          <p:cNvSpPr>
            <a:spLocks/>
          </p:cNvSpPr>
          <p:nvPr/>
        </p:nvSpPr>
        <p:spPr bwMode="auto">
          <a:xfrm>
            <a:off x="4076700" y="1930400"/>
            <a:ext cx="889000" cy="381000"/>
          </a:xfrm>
          <a:custGeom>
            <a:avLst/>
            <a:gdLst>
              <a:gd name="T0" fmla="*/ 0 w 560"/>
              <a:gd name="T1" fmla="*/ 50800 h 240"/>
              <a:gd name="T2" fmla="*/ 444500 w 560"/>
              <a:gd name="T3" fmla="*/ 228600 h 240"/>
              <a:gd name="T4" fmla="*/ 711200 w 560"/>
              <a:gd name="T5" fmla="*/ 25400 h 240"/>
              <a:gd name="T6" fmla="*/ 889000 w 560"/>
              <a:gd name="T7" fmla="*/ 381000 h 24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560" h="240">
                <a:moveTo>
                  <a:pt x="0" y="32"/>
                </a:moveTo>
                <a:cubicBezTo>
                  <a:pt x="102" y="89"/>
                  <a:pt x="205" y="147"/>
                  <a:pt x="280" y="144"/>
                </a:cubicBezTo>
                <a:cubicBezTo>
                  <a:pt x="355" y="141"/>
                  <a:pt x="401" y="0"/>
                  <a:pt x="448" y="16"/>
                </a:cubicBezTo>
                <a:cubicBezTo>
                  <a:pt x="495" y="32"/>
                  <a:pt x="541" y="201"/>
                  <a:pt x="560" y="240"/>
                </a:cubicBezTo>
              </a:path>
            </a:pathLst>
          </a:custGeom>
          <a:noFill/>
          <a:ln w="114300" cmpd="sng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ctrTitle"/>
          </p:nvPr>
        </p:nvSpPr>
        <p:spPr>
          <a:xfrm>
            <a:off x="1371600" y="1511300"/>
            <a:ext cx="6400800" cy="2273300"/>
          </a:xfrm>
          <a:effectLst>
            <a:outerShdw dist="45791" dir="2021404" algn="ctr" rotWithShape="0">
              <a:schemeClr val="bg2"/>
            </a:outerShdw>
          </a:effectLst>
        </p:spPr>
        <p:txBody>
          <a:bodyPr/>
          <a:lstStyle>
            <a:lvl1pPr>
              <a:defRPr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8916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549400" y="4051300"/>
            <a:ext cx="6032500" cy="1003300"/>
          </a:xfrm>
        </p:spPr>
        <p:txBody>
          <a:bodyPr/>
          <a:lstStyle>
            <a:lvl1pPr marL="0" indent="0" algn="ctr">
              <a:buFontTx/>
              <a:buNone/>
              <a:defRPr sz="2800"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r>
              <a:rPr lang="cs-CZ"/>
              <a:t>Klepnutím lze upravit styl předlohy podnadpisů.</a:t>
            </a:r>
          </a:p>
        </p:txBody>
      </p:sp>
      <p:sp>
        <p:nvSpPr>
          <p:cNvPr id="27" name="Rectangle 5"/>
          <p:cNvSpPr>
            <a:spLocks noGrp="1" noChangeArrowheads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28" name="Rectangle 6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29" name="Rectangle 7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3A3223-B8BB-4DBF-AD51-D369FDF6CDA7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5481629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3DB040-A454-4067-9778-990830E8D229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2314715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7D5CB9-942B-467B-92D3-95CAFE0DDAF3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3432123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685800" y="1828800"/>
            <a:ext cx="3771900" cy="3657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10100" y="1828800"/>
            <a:ext cx="3771900" cy="3657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C2161E-E366-43CD-8C51-9491A585BCD1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508609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5A2932-ED1B-47F1-AD99-E5DA7B359CF5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0289357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334647-C1F4-452D-82E3-55544E0DBB8B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7822736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F03C2B-CA15-4A45-9AC4-C4BF2205A0CB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4967239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4B6FD6-5285-4415-B092-94A7F43EB8D5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4242835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dirty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9A1151-8FEB-46EF-A307-3FD2B591C7DF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4645578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21381B-3ADD-4627-B466-287F0079592D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8136331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457950" y="152400"/>
            <a:ext cx="1924050" cy="53340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685800" y="152400"/>
            <a:ext cx="5619750" cy="53340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19B4D5-78F6-4572-A9F0-C859EEF4D8EF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032791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69439885-10EF-4AD3-A035-1D0AB8D27A13}" type="datetimeFigureOut">
              <a:rPr lang="cs-CZ" smtClean="0"/>
              <a:pPr/>
              <a:t>20.3.2013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F118F9F4-0C8D-4975-AE58-11A8DDABF10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97" r:id="rId1"/>
    <p:sldLayoutId id="2147483998" r:id="rId2"/>
    <p:sldLayoutId id="2147483999" r:id="rId3"/>
    <p:sldLayoutId id="2147484000" r:id="rId4"/>
    <p:sldLayoutId id="2147484001" r:id="rId5"/>
    <p:sldLayoutId id="2147484002" r:id="rId6"/>
    <p:sldLayoutId id="2147484003" r:id="rId7"/>
    <p:sldLayoutId id="2147484004" r:id="rId8"/>
    <p:sldLayoutId id="2147484005" r:id="rId9"/>
    <p:sldLayoutId id="2147484006" r:id="rId10"/>
    <p:sldLayoutId id="2147484007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Freeform 2"/>
          <p:cNvSpPr>
            <a:spLocks/>
          </p:cNvSpPr>
          <p:nvPr/>
        </p:nvSpPr>
        <p:spPr bwMode="auto">
          <a:xfrm rot="-3172564">
            <a:off x="7777957" y="-15081"/>
            <a:ext cx="1162050" cy="2084387"/>
          </a:xfrm>
          <a:custGeom>
            <a:avLst/>
            <a:gdLst>
              <a:gd name="T0" fmla="*/ 1162050 w 2903"/>
              <a:gd name="T1" fmla="*/ 244856 h 3686"/>
              <a:gd name="T2" fmla="*/ 1026751 w 2903"/>
              <a:gd name="T3" fmla="*/ 45239 h 3686"/>
              <a:gd name="T4" fmla="*/ 897056 w 2903"/>
              <a:gd name="T5" fmla="*/ 0 h 3686"/>
              <a:gd name="T6" fmla="*/ 44032 w 2903"/>
              <a:gd name="T7" fmla="*/ 1589585 h 3686"/>
              <a:gd name="T8" fmla="*/ 44032 w 2903"/>
              <a:gd name="T9" fmla="*/ 1825394 h 3686"/>
              <a:gd name="T10" fmla="*/ 0 w 2903"/>
              <a:gd name="T11" fmla="*/ 2053285 h 3686"/>
              <a:gd name="T12" fmla="*/ 28821 w 2903"/>
              <a:gd name="T13" fmla="*/ 2084387 h 3686"/>
              <a:gd name="T14" fmla="*/ 176529 w 2903"/>
              <a:gd name="T15" fmla="*/ 1897211 h 3686"/>
              <a:gd name="T16" fmla="*/ 296217 w 2903"/>
              <a:gd name="T17" fmla="*/ 1825394 h 3686"/>
              <a:gd name="T18" fmla="*/ 1162050 w 2903"/>
              <a:gd name="T19" fmla="*/ 244856 h 3686"/>
              <a:gd name="T20" fmla="*/ 1162050 w 2903"/>
              <a:gd name="T21" fmla="*/ 244856 h 368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2903" h="3686">
                <a:moveTo>
                  <a:pt x="2903" y="433"/>
                </a:moveTo>
                <a:lnTo>
                  <a:pt x="2565" y="80"/>
                </a:lnTo>
                <a:lnTo>
                  <a:pt x="2241" y="0"/>
                </a:lnTo>
                <a:lnTo>
                  <a:pt x="110" y="2811"/>
                </a:lnTo>
                <a:lnTo>
                  <a:pt x="110" y="3228"/>
                </a:lnTo>
                <a:lnTo>
                  <a:pt x="0" y="3631"/>
                </a:lnTo>
                <a:lnTo>
                  <a:pt x="72" y="3686"/>
                </a:lnTo>
                <a:lnTo>
                  <a:pt x="441" y="3355"/>
                </a:lnTo>
                <a:lnTo>
                  <a:pt x="740" y="3228"/>
                </a:lnTo>
                <a:lnTo>
                  <a:pt x="2903" y="433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152400"/>
            <a:ext cx="6870700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828800"/>
            <a:ext cx="7696200" cy="365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37893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3716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37894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5560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37895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183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A128A5F-7D6C-4330-A6E9-1597222B1182}" type="slidenum">
              <a:rPr lang="cs-CZ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cs-CZ" dirty="0">
              <a:solidFill>
                <a:srgbClr val="000000"/>
              </a:solidFill>
            </a:endParaRPr>
          </a:p>
        </p:txBody>
      </p:sp>
      <p:sp>
        <p:nvSpPr>
          <p:cNvPr id="1032" name="Freeform 8"/>
          <p:cNvSpPr>
            <a:spLocks/>
          </p:cNvSpPr>
          <p:nvPr/>
        </p:nvSpPr>
        <p:spPr bwMode="auto">
          <a:xfrm rot="-3172564">
            <a:off x="7865269" y="24607"/>
            <a:ext cx="1165225" cy="2097087"/>
          </a:xfrm>
          <a:custGeom>
            <a:avLst/>
            <a:gdLst>
              <a:gd name="T0" fmla="*/ 917850 w 2911"/>
              <a:gd name="T1" fmla="*/ 0 h 3703"/>
              <a:gd name="T2" fmla="*/ 52037 w 2911"/>
              <a:gd name="T3" fmla="*/ 1605520 h 3703"/>
              <a:gd name="T4" fmla="*/ 52437 w 2911"/>
              <a:gd name="T5" fmla="*/ 1812794 h 3703"/>
              <a:gd name="T6" fmla="*/ 0 w 2911"/>
              <a:gd name="T7" fmla="*/ 2057445 h 3703"/>
              <a:gd name="T8" fmla="*/ 20014 w 2911"/>
              <a:gd name="T9" fmla="*/ 2097087 h 3703"/>
              <a:gd name="T10" fmla="*/ 168920 w 2911"/>
              <a:gd name="T11" fmla="*/ 1898308 h 3703"/>
              <a:gd name="T12" fmla="*/ 305416 w 2911"/>
              <a:gd name="T13" fmla="*/ 1823554 h 3703"/>
              <a:gd name="T14" fmla="*/ 1165225 w 2911"/>
              <a:gd name="T15" fmla="*/ 242385 h 3703"/>
              <a:gd name="T16" fmla="*/ 1036334 w 2911"/>
              <a:gd name="T17" fmla="*/ 54367 h 3703"/>
              <a:gd name="T18" fmla="*/ 917850 w 2911"/>
              <a:gd name="T19" fmla="*/ 0 h 3703"/>
              <a:gd name="T20" fmla="*/ 917850 w 2911"/>
              <a:gd name="T21" fmla="*/ 0 h 3703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2911" h="3703">
                <a:moveTo>
                  <a:pt x="2293" y="0"/>
                </a:moveTo>
                <a:lnTo>
                  <a:pt x="130" y="2835"/>
                </a:lnTo>
                <a:lnTo>
                  <a:pt x="131" y="3201"/>
                </a:lnTo>
                <a:lnTo>
                  <a:pt x="0" y="3633"/>
                </a:lnTo>
                <a:lnTo>
                  <a:pt x="50" y="3703"/>
                </a:lnTo>
                <a:lnTo>
                  <a:pt x="422" y="3352"/>
                </a:lnTo>
                <a:lnTo>
                  <a:pt x="763" y="3220"/>
                </a:lnTo>
                <a:lnTo>
                  <a:pt x="2911" y="428"/>
                </a:lnTo>
                <a:lnTo>
                  <a:pt x="2589" y="96"/>
                </a:lnTo>
                <a:lnTo>
                  <a:pt x="2293" y="0"/>
                </a:lnTo>
                <a:close/>
              </a:path>
            </a:pathLst>
          </a:custGeom>
          <a:solidFill>
            <a:schemeClr val="folHlink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1033" name="Freeform 9"/>
          <p:cNvSpPr>
            <a:spLocks/>
          </p:cNvSpPr>
          <p:nvPr/>
        </p:nvSpPr>
        <p:spPr bwMode="auto">
          <a:xfrm rot="-3172564">
            <a:off x="7831138" y="192088"/>
            <a:ext cx="1025525" cy="1571625"/>
          </a:xfrm>
          <a:custGeom>
            <a:avLst/>
            <a:gdLst>
              <a:gd name="T0" fmla="*/ 0 w 2561"/>
              <a:gd name="T1" fmla="*/ 1406370 h 2777"/>
              <a:gd name="T2" fmla="*/ 172990 w 2561"/>
              <a:gd name="T3" fmla="*/ 1444854 h 2777"/>
              <a:gd name="T4" fmla="*/ 294723 w 2561"/>
              <a:gd name="T5" fmla="*/ 1571625 h 2777"/>
              <a:gd name="T6" fmla="*/ 1025525 w 2561"/>
              <a:gd name="T7" fmla="*/ 225811 h 2777"/>
              <a:gd name="T8" fmla="*/ 848130 w 2561"/>
              <a:gd name="T9" fmla="*/ 46407 h 2777"/>
              <a:gd name="T10" fmla="*/ 760034 w 2561"/>
              <a:gd name="T11" fmla="*/ 0 h 2777"/>
              <a:gd name="T12" fmla="*/ 0 w 2561"/>
              <a:gd name="T13" fmla="*/ 1406370 h 2777"/>
              <a:gd name="T14" fmla="*/ 0 w 2561"/>
              <a:gd name="T15" fmla="*/ 1406370 h 2777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2561" h="2777">
                <a:moveTo>
                  <a:pt x="0" y="2485"/>
                </a:moveTo>
                <a:lnTo>
                  <a:pt x="432" y="2553"/>
                </a:lnTo>
                <a:lnTo>
                  <a:pt x="736" y="2777"/>
                </a:lnTo>
                <a:lnTo>
                  <a:pt x="2561" y="399"/>
                </a:lnTo>
                <a:lnTo>
                  <a:pt x="2118" y="82"/>
                </a:lnTo>
                <a:lnTo>
                  <a:pt x="1898" y="0"/>
                </a:lnTo>
                <a:lnTo>
                  <a:pt x="0" y="2485"/>
                </a:lnTo>
                <a:close/>
              </a:path>
            </a:pathLst>
          </a:custGeom>
          <a:solidFill>
            <a:schemeClr val="bg2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cs-CZ">
              <a:solidFill>
                <a:srgbClr val="000000"/>
              </a:solidFill>
            </a:endParaRPr>
          </a:p>
        </p:txBody>
      </p:sp>
      <p:grpSp>
        <p:nvGrpSpPr>
          <p:cNvPr id="1034" name="Group 10"/>
          <p:cNvGrpSpPr>
            <a:grpSpLocks/>
          </p:cNvGrpSpPr>
          <p:nvPr/>
        </p:nvGrpSpPr>
        <p:grpSpPr bwMode="auto">
          <a:xfrm>
            <a:off x="7938" y="5540375"/>
            <a:ext cx="1784350" cy="1246188"/>
            <a:chOff x="5" y="3490"/>
            <a:chExt cx="1124" cy="785"/>
          </a:xfrm>
        </p:grpSpPr>
        <p:sp>
          <p:nvSpPr>
            <p:cNvPr id="1051" name="Freeform 11"/>
            <p:cNvSpPr>
              <a:spLocks/>
            </p:cNvSpPr>
            <p:nvPr userDrawn="1"/>
          </p:nvSpPr>
          <p:spPr bwMode="auto">
            <a:xfrm>
              <a:off x="24" y="3505"/>
              <a:ext cx="1089" cy="649"/>
            </a:xfrm>
            <a:custGeom>
              <a:avLst/>
              <a:gdLst>
                <a:gd name="T0" fmla="*/ 794 w 2177"/>
                <a:gd name="T1" fmla="*/ 630 h 1298"/>
                <a:gd name="T2" fmla="*/ 710 w 2177"/>
                <a:gd name="T3" fmla="*/ 553 h 1298"/>
                <a:gd name="T4" fmla="*/ 666 w 2177"/>
                <a:gd name="T5" fmla="*/ 239 h 1298"/>
                <a:gd name="T6" fmla="*/ 1070 w 2177"/>
                <a:gd name="T7" fmla="*/ 165 h 1298"/>
                <a:gd name="T8" fmla="*/ 1089 w 2177"/>
                <a:gd name="T9" fmla="*/ 102 h 1298"/>
                <a:gd name="T10" fmla="*/ 1050 w 2177"/>
                <a:gd name="T11" fmla="*/ 50 h 1298"/>
                <a:gd name="T12" fmla="*/ 638 w 2177"/>
                <a:gd name="T13" fmla="*/ 106 h 1298"/>
                <a:gd name="T14" fmla="*/ 610 w 2177"/>
                <a:gd name="T15" fmla="*/ 16 h 1298"/>
                <a:gd name="T16" fmla="*/ 543 w 2177"/>
                <a:gd name="T17" fmla="*/ 0 h 1298"/>
                <a:gd name="T18" fmla="*/ 479 w 2177"/>
                <a:gd name="T19" fmla="*/ 14 h 1298"/>
                <a:gd name="T20" fmla="*/ 444 w 2177"/>
                <a:gd name="T21" fmla="*/ 53 h 1298"/>
                <a:gd name="T22" fmla="*/ 469 w 2177"/>
                <a:gd name="T23" fmla="*/ 143 h 1298"/>
                <a:gd name="T24" fmla="*/ 330 w 2177"/>
                <a:gd name="T25" fmla="*/ 221 h 1298"/>
                <a:gd name="T26" fmla="*/ 492 w 2177"/>
                <a:gd name="T27" fmla="*/ 237 h 1298"/>
                <a:gd name="T28" fmla="*/ 556 w 2177"/>
                <a:gd name="T29" fmla="*/ 445 h 1298"/>
                <a:gd name="T30" fmla="*/ 71 w 2177"/>
                <a:gd name="T31" fmla="*/ 235 h 1298"/>
                <a:gd name="T32" fmla="*/ 23 w 2177"/>
                <a:gd name="T33" fmla="*/ 255 h 1298"/>
                <a:gd name="T34" fmla="*/ 0 w 2177"/>
                <a:gd name="T35" fmla="*/ 318 h 1298"/>
                <a:gd name="T36" fmla="*/ 28 w 2177"/>
                <a:gd name="T37" fmla="*/ 390 h 1298"/>
                <a:gd name="T38" fmla="*/ 570 w 2177"/>
                <a:gd name="T39" fmla="*/ 644 h 1298"/>
                <a:gd name="T40" fmla="*/ 689 w 2177"/>
                <a:gd name="T41" fmla="*/ 628 h 1298"/>
                <a:gd name="T42" fmla="*/ 785 w 2177"/>
                <a:gd name="T43" fmla="*/ 649 h 1298"/>
                <a:gd name="T44" fmla="*/ 794 w 2177"/>
                <a:gd name="T45" fmla="*/ 630 h 1298"/>
                <a:gd name="T46" fmla="*/ 794 w 2177"/>
                <a:gd name="T47" fmla="*/ 630 h 1298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0" t="0" r="r" b="b"/>
              <a:pathLst>
                <a:path w="2177" h="1298">
                  <a:moveTo>
                    <a:pt x="1587" y="1260"/>
                  </a:moveTo>
                  <a:lnTo>
                    <a:pt x="1420" y="1106"/>
                  </a:lnTo>
                  <a:lnTo>
                    <a:pt x="1331" y="477"/>
                  </a:lnTo>
                  <a:lnTo>
                    <a:pt x="2139" y="330"/>
                  </a:lnTo>
                  <a:lnTo>
                    <a:pt x="2177" y="203"/>
                  </a:lnTo>
                  <a:lnTo>
                    <a:pt x="2099" y="100"/>
                  </a:lnTo>
                  <a:lnTo>
                    <a:pt x="1276" y="211"/>
                  </a:lnTo>
                  <a:lnTo>
                    <a:pt x="1219" y="32"/>
                  </a:lnTo>
                  <a:lnTo>
                    <a:pt x="1085" y="0"/>
                  </a:lnTo>
                  <a:lnTo>
                    <a:pt x="958" y="28"/>
                  </a:lnTo>
                  <a:lnTo>
                    <a:pt x="888" y="106"/>
                  </a:lnTo>
                  <a:lnTo>
                    <a:pt x="937" y="285"/>
                  </a:lnTo>
                  <a:lnTo>
                    <a:pt x="660" y="441"/>
                  </a:lnTo>
                  <a:lnTo>
                    <a:pt x="983" y="473"/>
                  </a:lnTo>
                  <a:lnTo>
                    <a:pt x="1112" y="889"/>
                  </a:lnTo>
                  <a:lnTo>
                    <a:pt x="141" y="469"/>
                  </a:lnTo>
                  <a:lnTo>
                    <a:pt x="46" y="509"/>
                  </a:lnTo>
                  <a:lnTo>
                    <a:pt x="0" y="636"/>
                  </a:lnTo>
                  <a:lnTo>
                    <a:pt x="55" y="779"/>
                  </a:lnTo>
                  <a:lnTo>
                    <a:pt x="1139" y="1288"/>
                  </a:lnTo>
                  <a:lnTo>
                    <a:pt x="1378" y="1256"/>
                  </a:lnTo>
                  <a:lnTo>
                    <a:pt x="1570" y="1298"/>
                  </a:lnTo>
                  <a:lnTo>
                    <a:pt x="1587" y="1260"/>
                  </a:lnTo>
                  <a:close/>
                </a:path>
              </a:pathLst>
            </a:custGeom>
            <a:solidFill>
              <a:srgbClr val="F8F8F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000000"/>
                </a:solidFill>
              </a:endParaRPr>
            </a:p>
          </p:txBody>
        </p:sp>
        <p:sp>
          <p:nvSpPr>
            <p:cNvPr id="1052" name="Freeform 12"/>
            <p:cNvSpPr>
              <a:spLocks/>
            </p:cNvSpPr>
            <p:nvPr userDrawn="1"/>
          </p:nvSpPr>
          <p:spPr bwMode="auto">
            <a:xfrm>
              <a:off x="1022" y="3582"/>
              <a:ext cx="71" cy="129"/>
            </a:xfrm>
            <a:custGeom>
              <a:avLst/>
              <a:gdLst>
                <a:gd name="T0" fmla="*/ 0 w 143"/>
                <a:gd name="T1" fmla="*/ 4 h 258"/>
                <a:gd name="T2" fmla="*/ 60 w 143"/>
                <a:gd name="T3" fmla="*/ 0 h 258"/>
                <a:gd name="T4" fmla="*/ 71 w 143"/>
                <a:gd name="T5" fmla="*/ 117 h 258"/>
                <a:gd name="T6" fmla="*/ 4 w 143"/>
                <a:gd name="T7" fmla="*/ 129 h 258"/>
                <a:gd name="T8" fmla="*/ 0 w 143"/>
                <a:gd name="T9" fmla="*/ 4 h 258"/>
                <a:gd name="T10" fmla="*/ 0 w 143"/>
                <a:gd name="T11" fmla="*/ 4 h 25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43" h="258">
                  <a:moveTo>
                    <a:pt x="0" y="7"/>
                  </a:moveTo>
                  <a:lnTo>
                    <a:pt x="120" y="0"/>
                  </a:lnTo>
                  <a:lnTo>
                    <a:pt x="143" y="233"/>
                  </a:lnTo>
                  <a:lnTo>
                    <a:pt x="8" y="258"/>
                  </a:lnTo>
                  <a:lnTo>
                    <a:pt x="0" y="7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000000"/>
                </a:solidFill>
              </a:endParaRPr>
            </a:p>
          </p:txBody>
        </p:sp>
        <p:sp>
          <p:nvSpPr>
            <p:cNvPr id="1053" name="Freeform 13"/>
            <p:cNvSpPr>
              <a:spLocks/>
            </p:cNvSpPr>
            <p:nvPr userDrawn="1"/>
          </p:nvSpPr>
          <p:spPr bwMode="auto">
            <a:xfrm>
              <a:off x="20" y="3774"/>
              <a:ext cx="792" cy="410"/>
            </a:xfrm>
            <a:custGeom>
              <a:avLst/>
              <a:gdLst>
                <a:gd name="T0" fmla="*/ 68 w 1586"/>
                <a:gd name="T1" fmla="*/ 0 h 821"/>
                <a:gd name="T2" fmla="*/ 665 w 1586"/>
                <a:gd name="T3" fmla="*/ 259 h 821"/>
                <a:gd name="T4" fmla="*/ 713 w 1586"/>
                <a:gd name="T5" fmla="*/ 319 h 821"/>
                <a:gd name="T6" fmla="*/ 792 w 1586"/>
                <a:gd name="T7" fmla="*/ 396 h 821"/>
                <a:gd name="T8" fmla="*/ 782 w 1586"/>
                <a:gd name="T9" fmla="*/ 410 h 821"/>
                <a:gd name="T10" fmla="*/ 674 w 1586"/>
                <a:gd name="T11" fmla="*/ 393 h 821"/>
                <a:gd name="T12" fmla="*/ 572 w 1586"/>
                <a:gd name="T13" fmla="*/ 405 h 821"/>
                <a:gd name="T14" fmla="*/ 21 w 1586"/>
                <a:gd name="T15" fmla="*/ 149 h 821"/>
                <a:gd name="T16" fmla="*/ 0 w 1586"/>
                <a:gd name="T17" fmla="*/ 75 h 821"/>
                <a:gd name="T18" fmla="*/ 23 w 1586"/>
                <a:gd name="T19" fmla="*/ 16 h 821"/>
                <a:gd name="T20" fmla="*/ 68 w 1586"/>
                <a:gd name="T21" fmla="*/ 0 h 821"/>
                <a:gd name="T22" fmla="*/ 68 w 1586"/>
                <a:gd name="T23" fmla="*/ 0 h 821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586" h="821">
                  <a:moveTo>
                    <a:pt x="137" y="0"/>
                  </a:moveTo>
                  <a:lnTo>
                    <a:pt x="1331" y="519"/>
                  </a:lnTo>
                  <a:lnTo>
                    <a:pt x="1428" y="638"/>
                  </a:lnTo>
                  <a:lnTo>
                    <a:pt x="1586" y="792"/>
                  </a:lnTo>
                  <a:lnTo>
                    <a:pt x="1565" y="821"/>
                  </a:lnTo>
                  <a:lnTo>
                    <a:pt x="1350" y="787"/>
                  </a:lnTo>
                  <a:lnTo>
                    <a:pt x="1145" y="811"/>
                  </a:lnTo>
                  <a:lnTo>
                    <a:pt x="42" y="298"/>
                  </a:lnTo>
                  <a:lnTo>
                    <a:pt x="0" y="150"/>
                  </a:lnTo>
                  <a:lnTo>
                    <a:pt x="46" y="32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000000"/>
                </a:solidFill>
              </a:endParaRPr>
            </a:p>
          </p:txBody>
        </p:sp>
        <p:sp>
          <p:nvSpPr>
            <p:cNvPr id="1054" name="Freeform 14"/>
            <p:cNvSpPr>
              <a:spLocks/>
            </p:cNvSpPr>
            <p:nvPr userDrawn="1"/>
          </p:nvSpPr>
          <p:spPr bwMode="auto">
            <a:xfrm>
              <a:off x="129" y="3808"/>
              <a:ext cx="525" cy="374"/>
            </a:xfrm>
            <a:custGeom>
              <a:avLst/>
              <a:gdLst>
                <a:gd name="T0" fmla="*/ 0 w 1049"/>
                <a:gd name="T1" fmla="*/ 163 h 747"/>
                <a:gd name="T2" fmla="*/ 461 w 1049"/>
                <a:gd name="T3" fmla="*/ 374 h 747"/>
                <a:gd name="T4" fmla="*/ 470 w 1049"/>
                <a:gd name="T5" fmla="*/ 267 h 747"/>
                <a:gd name="T6" fmla="*/ 525 w 1049"/>
                <a:gd name="T7" fmla="*/ 211 h 747"/>
                <a:gd name="T8" fmla="*/ 39 w 1049"/>
                <a:gd name="T9" fmla="*/ 0 h 747"/>
                <a:gd name="T10" fmla="*/ 0 w 1049"/>
                <a:gd name="T11" fmla="*/ 64 h 747"/>
                <a:gd name="T12" fmla="*/ 0 w 1049"/>
                <a:gd name="T13" fmla="*/ 163 h 747"/>
                <a:gd name="T14" fmla="*/ 0 w 1049"/>
                <a:gd name="T15" fmla="*/ 163 h 747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1049" h="747">
                  <a:moveTo>
                    <a:pt x="0" y="325"/>
                  </a:moveTo>
                  <a:lnTo>
                    <a:pt x="922" y="747"/>
                  </a:lnTo>
                  <a:lnTo>
                    <a:pt x="939" y="534"/>
                  </a:lnTo>
                  <a:lnTo>
                    <a:pt x="1049" y="422"/>
                  </a:lnTo>
                  <a:lnTo>
                    <a:pt x="78" y="0"/>
                  </a:lnTo>
                  <a:lnTo>
                    <a:pt x="0" y="127"/>
                  </a:lnTo>
                  <a:lnTo>
                    <a:pt x="0" y="325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000000"/>
                </a:solidFill>
              </a:endParaRPr>
            </a:p>
          </p:txBody>
        </p:sp>
        <p:sp>
          <p:nvSpPr>
            <p:cNvPr id="1055" name="Freeform 15"/>
            <p:cNvSpPr>
              <a:spLocks/>
            </p:cNvSpPr>
            <p:nvPr userDrawn="1"/>
          </p:nvSpPr>
          <p:spPr bwMode="auto">
            <a:xfrm>
              <a:off x="485" y="3532"/>
              <a:ext cx="135" cy="121"/>
            </a:xfrm>
            <a:custGeom>
              <a:avLst/>
              <a:gdLst>
                <a:gd name="T0" fmla="*/ 0 w 272"/>
                <a:gd name="T1" fmla="*/ 14 h 241"/>
                <a:gd name="T2" fmla="*/ 79 w 272"/>
                <a:gd name="T3" fmla="*/ 0 h 241"/>
                <a:gd name="T4" fmla="*/ 125 w 272"/>
                <a:gd name="T5" fmla="*/ 18 h 241"/>
                <a:gd name="T6" fmla="*/ 135 w 272"/>
                <a:gd name="T7" fmla="*/ 70 h 241"/>
                <a:gd name="T8" fmla="*/ 81 w 272"/>
                <a:gd name="T9" fmla="*/ 73 h 241"/>
                <a:gd name="T10" fmla="*/ 16 w 272"/>
                <a:gd name="T11" fmla="*/ 121 h 241"/>
                <a:gd name="T12" fmla="*/ 0 w 272"/>
                <a:gd name="T13" fmla="*/ 14 h 241"/>
                <a:gd name="T14" fmla="*/ 0 w 272"/>
                <a:gd name="T15" fmla="*/ 14 h 241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272" h="241">
                  <a:moveTo>
                    <a:pt x="0" y="28"/>
                  </a:moveTo>
                  <a:lnTo>
                    <a:pt x="160" y="0"/>
                  </a:lnTo>
                  <a:lnTo>
                    <a:pt x="251" y="36"/>
                  </a:lnTo>
                  <a:lnTo>
                    <a:pt x="272" y="139"/>
                  </a:lnTo>
                  <a:lnTo>
                    <a:pt x="164" y="146"/>
                  </a:lnTo>
                  <a:lnTo>
                    <a:pt x="32" y="241"/>
                  </a:lnTo>
                  <a:lnTo>
                    <a:pt x="0" y="28"/>
                  </a:ln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000000"/>
                </a:solidFill>
              </a:endParaRPr>
            </a:p>
          </p:txBody>
        </p:sp>
        <p:sp>
          <p:nvSpPr>
            <p:cNvPr id="1056" name="Freeform 16"/>
            <p:cNvSpPr>
              <a:spLocks/>
            </p:cNvSpPr>
            <p:nvPr userDrawn="1"/>
          </p:nvSpPr>
          <p:spPr bwMode="auto">
            <a:xfrm>
              <a:off x="641" y="4163"/>
              <a:ext cx="76" cy="112"/>
            </a:xfrm>
            <a:custGeom>
              <a:avLst/>
              <a:gdLst>
                <a:gd name="T0" fmla="*/ 76 w 152"/>
                <a:gd name="T1" fmla="*/ 2 h 224"/>
                <a:gd name="T2" fmla="*/ 76 w 152"/>
                <a:gd name="T3" fmla="*/ 112 h 224"/>
                <a:gd name="T4" fmla="*/ 0 w 152"/>
                <a:gd name="T5" fmla="*/ 4 h 224"/>
                <a:gd name="T6" fmla="*/ 36 w 152"/>
                <a:gd name="T7" fmla="*/ 0 h 224"/>
                <a:gd name="T8" fmla="*/ 76 w 152"/>
                <a:gd name="T9" fmla="*/ 2 h 224"/>
                <a:gd name="T10" fmla="*/ 76 w 152"/>
                <a:gd name="T11" fmla="*/ 2 h 22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52" h="224">
                  <a:moveTo>
                    <a:pt x="152" y="4"/>
                  </a:moveTo>
                  <a:lnTo>
                    <a:pt x="152" y="224"/>
                  </a:lnTo>
                  <a:lnTo>
                    <a:pt x="0" y="8"/>
                  </a:lnTo>
                  <a:lnTo>
                    <a:pt x="72" y="0"/>
                  </a:lnTo>
                  <a:lnTo>
                    <a:pt x="152" y="4"/>
                  </a:ln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000000"/>
                </a:solidFill>
              </a:endParaRPr>
            </a:p>
          </p:txBody>
        </p:sp>
        <p:sp>
          <p:nvSpPr>
            <p:cNvPr id="1057" name="Freeform 17"/>
            <p:cNvSpPr>
              <a:spLocks/>
            </p:cNvSpPr>
            <p:nvPr userDrawn="1"/>
          </p:nvSpPr>
          <p:spPr bwMode="auto">
            <a:xfrm>
              <a:off x="504" y="3607"/>
              <a:ext cx="193" cy="383"/>
            </a:xfrm>
            <a:custGeom>
              <a:avLst/>
              <a:gdLst>
                <a:gd name="T0" fmla="*/ 0 w 386"/>
                <a:gd name="T1" fmla="*/ 40 h 764"/>
                <a:gd name="T2" fmla="*/ 44 w 386"/>
                <a:gd name="T3" fmla="*/ 0 h 764"/>
                <a:gd name="T4" fmla="*/ 116 w 386"/>
                <a:gd name="T5" fmla="*/ 3 h 764"/>
                <a:gd name="T6" fmla="*/ 193 w 386"/>
                <a:gd name="T7" fmla="*/ 383 h 764"/>
                <a:gd name="T8" fmla="*/ 140 w 386"/>
                <a:gd name="T9" fmla="*/ 361 h 764"/>
                <a:gd name="T10" fmla="*/ 76 w 386"/>
                <a:gd name="T11" fmla="*/ 339 h 764"/>
                <a:gd name="T12" fmla="*/ 0 w 386"/>
                <a:gd name="T13" fmla="*/ 40 h 764"/>
                <a:gd name="T14" fmla="*/ 0 w 386"/>
                <a:gd name="T15" fmla="*/ 40 h 764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386" h="764">
                  <a:moveTo>
                    <a:pt x="0" y="80"/>
                  </a:moveTo>
                  <a:lnTo>
                    <a:pt x="87" y="0"/>
                  </a:lnTo>
                  <a:lnTo>
                    <a:pt x="232" y="6"/>
                  </a:lnTo>
                  <a:lnTo>
                    <a:pt x="386" y="764"/>
                  </a:lnTo>
                  <a:lnTo>
                    <a:pt x="279" y="720"/>
                  </a:lnTo>
                  <a:lnTo>
                    <a:pt x="152" y="677"/>
                  </a:lnTo>
                  <a:lnTo>
                    <a:pt x="0" y="80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000000"/>
                </a:solidFill>
              </a:endParaRPr>
            </a:p>
          </p:txBody>
        </p:sp>
        <p:sp>
          <p:nvSpPr>
            <p:cNvPr id="1058" name="Freeform 18"/>
            <p:cNvSpPr>
              <a:spLocks/>
            </p:cNvSpPr>
            <p:nvPr userDrawn="1"/>
          </p:nvSpPr>
          <p:spPr bwMode="auto">
            <a:xfrm>
              <a:off x="668" y="3590"/>
              <a:ext cx="364" cy="174"/>
            </a:xfrm>
            <a:custGeom>
              <a:avLst/>
              <a:gdLst>
                <a:gd name="T0" fmla="*/ 346 w 728"/>
                <a:gd name="T1" fmla="*/ 0 h 348"/>
                <a:gd name="T2" fmla="*/ 0 w 728"/>
                <a:gd name="T3" fmla="*/ 53 h 348"/>
                <a:gd name="T4" fmla="*/ 14 w 728"/>
                <a:gd name="T5" fmla="*/ 174 h 348"/>
                <a:gd name="T6" fmla="*/ 358 w 728"/>
                <a:gd name="T7" fmla="*/ 119 h 348"/>
                <a:gd name="T8" fmla="*/ 364 w 728"/>
                <a:gd name="T9" fmla="*/ 22 h 348"/>
                <a:gd name="T10" fmla="*/ 346 w 728"/>
                <a:gd name="T11" fmla="*/ 0 h 348"/>
                <a:gd name="T12" fmla="*/ 346 w 728"/>
                <a:gd name="T13" fmla="*/ 0 h 34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728" h="348">
                  <a:moveTo>
                    <a:pt x="692" y="0"/>
                  </a:moveTo>
                  <a:lnTo>
                    <a:pt x="0" y="106"/>
                  </a:lnTo>
                  <a:lnTo>
                    <a:pt x="28" y="348"/>
                  </a:lnTo>
                  <a:lnTo>
                    <a:pt x="715" y="237"/>
                  </a:lnTo>
                  <a:lnTo>
                    <a:pt x="728" y="43"/>
                  </a:lnTo>
                  <a:lnTo>
                    <a:pt x="692" y="0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000000"/>
                </a:solidFill>
              </a:endParaRPr>
            </a:p>
          </p:txBody>
        </p:sp>
        <p:sp>
          <p:nvSpPr>
            <p:cNvPr id="1059" name="Freeform 19"/>
            <p:cNvSpPr>
              <a:spLocks/>
            </p:cNvSpPr>
            <p:nvPr userDrawn="1"/>
          </p:nvSpPr>
          <p:spPr bwMode="auto">
            <a:xfrm>
              <a:off x="347" y="3693"/>
              <a:ext cx="156" cy="67"/>
            </a:xfrm>
            <a:custGeom>
              <a:avLst/>
              <a:gdLst>
                <a:gd name="T0" fmla="*/ 136 w 312"/>
                <a:gd name="T1" fmla="*/ 0 h 135"/>
                <a:gd name="T2" fmla="*/ 0 w 312"/>
                <a:gd name="T3" fmla="*/ 39 h 135"/>
                <a:gd name="T4" fmla="*/ 156 w 312"/>
                <a:gd name="T5" fmla="*/ 67 h 135"/>
                <a:gd name="T6" fmla="*/ 136 w 312"/>
                <a:gd name="T7" fmla="*/ 0 h 135"/>
                <a:gd name="T8" fmla="*/ 136 w 312"/>
                <a:gd name="T9" fmla="*/ 0 h 13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12" h="135">
                  <a:moveTo>
                    <a:pt x="272" y="0"/>
                  </a:moveTo>
                  <a:lnTo>
                    <a:pt x="0" y="78"/>
                  </a:lnTo>
                  <a:lnTo>
                    <a:pt x="312" y="135"/>
                  </a:lnTo>
                  <a:lnTo>
                    <a:pt x="272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000000"/>
                </a:solidFill>
              </a:endParaRPr>
            </a:p>
          </p:txBody>
        </p:sp>
        <p:grpSp>
          <p:nvGrpSpPr>
            <p:cNvPr id="1060" name="Group 20"/>
            <p:cNvGrpSpPr>
              <a:grpSpLocks/>
            </p:cNvGrpSpPr>
            <p:nvPr userDrawn="1"/>
          </p:nvGrpSpPr>
          <p:grpSpPr bwMode="auto">
            <a:xfrm>
              <a:off x="5" y="3490"/>
              <a:ext cx="1124" cy="780"/>
              <a:chOff x="5" y="3490"/>
              <a:chExt cx="1124" cy="780"/>
            </a:xfrm>
          </p:grpSpPr>
          <p:grpSp>
            <p:nvGrpSpPr>
              <p:cNvPr id="1061" name="Group 21"/>
              <p:cNvGrpSpPr>
                <a:grpSpLocks/>
              </p:cNvGrpSpPr>
              <p:nvPr userDrawn="1"/>
            </p:nvGrpSpPr>
            <p:grpSpPr bwMode="auto">
              <a:xfrm>
                <a:off x="499" y="3562"/>
                <a:ext cx="548" cy="708"/>
                <a:chOff x="499" y="3562"/>
                <a:chExt cx="548" cy="708"/>
              </a:xfrm>
            </p:grpSpPr>
            <p:sp>
              <p:nvSpPr>
                <p:cNvPr id="1074" name="Freeform 22"/>
                <p:cNvSpPr>
                  <a:spLocks/>
                </p:cNvSpPr>
                <p:nvPr userDrawn="1"/>
              </p:nvSpPr>
              <p:spPr bwMode="auto">
                <a:xfrm>
                  <a:off x="499" y="3587"/>
                  <a:ext cx="157" cy="87"/>
                </a:xfrm>
                <a:custGeom>
                  <a:avLst/>
                  <a:gdLst>
                    <a:gd name="T0" fmla="*/ 0 w 313"/>
                    <a:gd name="T1" fmla="*/ 53 h 175"/>
                    <a:gd name="T2" fmla="*/ 57 w 313"/>
                    <a:gd name="T3" fmla="*/ 5 h 175"/>
                    <a:gd name="T4" fmla="*/ 107 w 313"/>
                    <a:gd name="T5" fmla="*/ 0 h 175"/>
                    <a:gd name="T6" fmla="*/ 146 w 313"/>
                    <a:gd name="T7" fmla="*/ 13 h 175"/>
                    <a:gd name="T8" fmla="*/ 157 w 313"/>
                    <a:gd name="T9" fmla="*/ 45 h 175"/>
                    <a:gd name="T10" fmla="*/ 84 w 313"/>
                    <a:gd name="T11" fmla="*/ 33 h 175"/>
                    <a:gd name="T12" fmla="*/ 37 w 313"/>
                    <a:gd name="T13" fmla="*/ 50 h 175"/>
                    <a:gd name="T14" fmla="*/ 7 w 313"/>
                    <a:gd name="T15" fmla="*/ 87 h 175"/>
                    <a:gd name="T16" fmla="*/ 0 w 313"/>
                    <a:gd name="T17" fmla="*/ 53 h 175"/>
                    <a:gd name="T18" fmla="*/ 0 w 313"/>
                    <a:gd name="T19" fmla="*/ 53 h 175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</a:gdLst>
                  <a:ahLst/>
                  <a:cxnLst>
                    <a:cxn ang="T20">
                      <a:pos x="T0" y="T1"/>
                    </a:cxn>
                    <a:cxn ang="T21">
                      <a:pos x="T2" y="T3"/>
                    </a:cxn>
                    <a:cxn ang="T22">
                      <a:pos x="T4" y="T5"/>
                    </a:cxn>
                    <a:cxn ang="T23">
                      <a:pos x="T6" y="T7"/>
                    </a:cxn>
                    <a:cxn ang="T24">
                      <a:pos x="T8" y="T9"/>
                    </a:cxn>
                    <a:cxn ang="T25">
                      <a:pos x="T10" y="T11"/>
                    </a:cxn>
                    <a:cxn ang="T26">
                      <a:pos x="T12" y="T13"/>
                    </a:cxn>
                    <a:cxn ang="T27">
                      <a:pos x="T14" y="T15"/>
                    </a:cxn>
                    <a:cxn ang="T28">
                      <a:pos x="T16" y="T17"/>
                    </a:cxn>
                    <a:cxn ang="T29">
                      <a:pos x="T18" y="T19"/>
                    </a:cxn>
                  </a:cxnLst>
                  <a:rect l="0" t="0" r="r" b="b"/>
                  <a:pathLst>
                    <a:path w="313" h="175">
                      <a:moveTo>
                        <a:pt x="0" y="107"/>
                      </a:moveTo>
                      <a:lnTo>
                        <a:pt x="114" y="10"/>
                      </a:lnTo>
                      <a:lnTo>
                        <a:pt x="213" y="0"/>
                      </a:lnTo>
                      <a:lnTo>
                        <a:pt x="292" y="27"/>
                      </a:lnTo>
                      <a:lnTo>
                        <a:pt x="313" y="91"/>
                      </a:lnTo>
                      <a:lnTo>
                        <a:pt x="167" y="67"/>
                      </a:lnTo>
                      <a:lnTo>
                        <a:pt x="74" y="101"/>
                      </a:lnTo>
                      <a:lnTo>
                        <a:pt x="13" y="175"/>
                      </a:lnTo>
                      <a:lnTo>
                        <a:pt x="0" y="107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cs-CZ">
                    <a:solidFill>
                      <a:srgbClr val="000000"/>
                    </a:solidFill>
                  </a:endParaRPr>
                </a:p>
              </p:txBody>
            </p:sp>
            <p:sp>
              <p:nvSpPr>
                <p:cNvPr id="1075" name="Freeform 23"/>
                <p:cNvSpPr>
                  <a:spLocks/>
                </p:cNvSpPr>
                <p:nvPr userDrawn="1"/>
              </p:nvSpPr>
              <p:spPr bwMode="auto">
                <a:xfrm>
                  <a:off x="636" y="4137"/>
                  <a:ext cx="115" cy="133"/>
                </a:xfrm>
                <a:custGeom>
                  <a:avLst/>
                  <a:gdLst>
                    <a:gd name="T0" fmla="*/ 0 w 230"/>
                    <a:gd name="T1" fmla="*/ 20 h 266"/>
                    <a:gd name="T2" fmla="*/ 80 w 230"/>
                    <a:gd name="T3" fmla="*/ 133 h 266"/>
                    <a:gd name="T4" fmla="*/ 115 w 230"/>
                    <a:gd name="T5" fmla="*/ 126 h 266"/>
                    <a:gd name="T6" fmla="*/ 112 w 230"/>
                    <a:gd name="T7" fmla="*/ 9 h 266"/>
                    <a:gd name="T8" fmla="*/ 83 w 230"/>
                    <a:gd name="T9" fmla="*/ 0 h 266"/>
                    <a:gd name="T10" fmla="*/ 90 w 230"/>
                    <a:gd name="T11" fmla="*/ 99 h 266"/>
                    <a:gd name="T12" fmla="*/ 36 w 230"/>
                    <a:gd name="T13" fmla="*/ 2 h 266"/>
                    <a:gd name="T14" fmla="*/ 0 w 230"/>
                    <a:gd name="T15" fmla="*/ 20 h 266"/>
                    <a:gd name="T16" fmla="*/ 0 w 230"/>
                    <a:gd name="T17" fmla="*/ 20 h 26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230" h="266">
                      <a:moveTo>
                        <a:pt x="0" y="40"/>
                      </a:moveTo>
                      <a:lnTo>
                        <a:pt x="160" y="266"/>
                      </a:lnTo>
                      <a:lnTo>
                        <a:pt x="230" y="251"/>
                      </a:lnTo>
                      <a:lnTo>
                        <a:pt x="223" y="17"/>
                      </a:lnTo>
                      <a:lnTo>
                        <a:pt x="166" y="0"/>
                      </a:lnTo>
                      <a:lnTo>
                        <a:pt x="179" y="197"/>
                      </a:lnTo>
                      <a:lnTo>
                        <a:pt x="71" y="4"/>
                      </a:lnTo>
                      <a:lnTo>
                        <a:pt x="0" y="4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cs-CZ">
                    <a:solidFill>
                      <a:srgbClr val="000000"/>
                    </a:solidFill>
                  </a:endParaRPr>
                </a:p>
              </p:txBody>
            </p:sp>
            <p:sp>
              <p:nvSpPr>
                <p:cNvPr id="1076" name="Freeform 24"/>
                <p:cNvSpPr>
                  <a:spLocks/>
                </p:cNvSpPr>
                <p:nvPr userDrawn="1"/>
              </p:nvSpPr>
              <p:spPr bwMode="auto">
                <a:xfrm>
                  <a:off x="1004" y="3562"/>
                  <a:ext cx="43" cy="117"/>
                </a:xfrm>
                <a:custGeom>
                  <a:avLst/>
                  <a:gdLst>
                    <a:gd name="T0" fmla="*/ 0 w 87"/>
                    <a:gd name="T1" fmla="*/ 10 h 234"/>
                    <a:gd name="T2" fmla="*/ 18 w 87"/>
                    <a:gd name="T3" fmla="*/ 47 h 234"/>
                    <a:gd name="T4" fmla="*/ 22 w 87"/>
                    <a:gd name="T5" fmla="*/ 77 h 234"/>
                    <a:gd name="T6" fmla="*/ 13 w 87"/>
                    <a:gd name="T7" fmla="*/ 117 h 234"/>
                    <a:gd name="T8" fmla="*/ 40 w 87"/>
                    <a:gd name="T9" fmla="*/ 110 h 234"/>
                    <a:gd name="T10" fmla="*/ 43 w 87"/>
                    <a:gd name="T11" fmla="*/ 58 h 234"/>
                    <a:gd name="T12" fmla="*/ 23 w 87"/>
                    <a:gd name="T13" fmla="*/ 0 h 234"/>
                    <a:gd name="T14" fmla="*/ 0 w 87"/>
                    <a:gd name="T15" fmla="*/ 10 h 234"/>
                    <a:gd name="T16" fmla="*/ 0 w 87"/>
                    <a:gd name="T17" fmla="*/ 10 h 234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87" h="234">
                      <a:moveTo>
                        <a:pt x="0" y="19"/>
                      </a:moveTo>
                      <a:lnTo>
                        <a:pt x="36" y="93"/>
                      </a:lnTo>
                      <a:lnTo>
                        <a:pt x="44" y="154"/>
                      </a:lnTo>
                      <a:lnTo>
                        <a:pt x="27" y="234"/>
                      </a:lnTo>
                      <a:lnTo>
                        <a:pt x="80" y="220"/>
                      </a:lnTo>
                      <a:lnTo>
                        <a:pt x="87" y="116"/>
                      </a:lnTo>
                      <a:lnTo>
                        <a:pt x="46" y="0"/>
                      </a:lnTo>
                      <a:lnTo>
                        <a:pt x="0" y="19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cs-CZ">
                    <a:solidFill>
                      <a:srgbClr val="000000"/>
                    </a:solidFill>
                  </a:endParaRPr>
                </a:p>
              </p:txBody>
            </p:sp>
          </p:grpSp>
          <p:sp>
            <p:nvSpPr>
              <p:cNvPr id="1062" name="Freeform 25"/>
              <p:cNvSpPr>
                <a:spLocks/>
              </p:cNvSpPr>
              <p:nvPr userDrawn="1"/>
            </p:nvSpPr>
            <p:spPr bwMode="auto">
              <a:xfrm>
                <a:off x="76" y="3732"/>
                <a:ext cx="595" cy="250"/>
              </a:xfrm>
              <a:custGeom>
                <a:avLst/>
                <a:gdLst>
                  <a:gd name="T0" fmla="*/ 50 w 1190"/>
                  <a:gd name="T1" fmla="*/ 0 h 500"/>
                  <a:gd name="T2" fmla="*/ 595 w 1190"/>
                  <a:gd name="T3" fmla="*/ 245 h 500"/>
                  <a:gd name="T4" fmla="*/ 538 w 1190"/>
                  <a:gd name="T5" fmla="*/ 250 h 500"/>
                  <a:gd name="T6" fmla="*/ 0 w 1190"/>
                  <a:gd name="T7" fmla="*/ 14 h 500"/>
                  <a:gd name="T8" fmla="*/ 50 w 1190"/>
                  <a:gd name="T9" fmla="*/ 0 h 500"/>
                  <a:gd name="T10" fmla="*/ 50 w 1190"/>
                  <a:gd name="T11" fmla="*/ 0 h 50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190" h="500">
                    <a:moveTo>
                      <a:pt x="100" y="0"/>
                    </a:moveTo>
                    <a:lnTo>
                      <a:pt x="1190" y="490"/>
                    </a:lnTo>
                    <a:lnTo>
                      <a:pt x="1076" y="500"/>
                    </a:lnTo>
                    <a:lnTo>
                      <a:pt x="0" y="27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0000"/>
                  </a:solidFill>
                </a:endParaRPr>
              </a:p>
            </p:txBody>
          </p:sp>
          <p:sp>
            <p:nvSpPr>
              <p:cNvPr id="1063" name="Freeform 26"/>
              <p:cNvSpPr>
                <a:spLocks/>
              </p:cNvSpPr>
              <p:nvPr userDrawn="1"/>
            </p:nvSpPr>
            <p:spPr bwMode="auto">
              <a:xfrm>
                <a:off x="260" y="3886"/>
                <a:ext cx="244" cy="148"/>
              </a:xfrm>
              <a:custGeom>
                <a:avLst/>
                <a:gdLst>
                  <a:gd name="T0" fmla="*/ 7 w 489"/>
                  <a:gd name="T1" fmla="*/ 17 h 296"/>
                  <a:gd name="T2" fmla="*/ 80 w 489"/>
                  <a:gd name="T3" fmla="*/ 33 h 296"/>
                  <a:gd name="T4" fmla="*/ 162 w 489"/>
                  <a:gd name="T5" fmla="*/ 69 h 296"/>
                  <a:gd name="T6" fmla="*/ 220 w 489"/>
                  <a:gd name="T7" fmla="*/ 122 h 296"/>
                  <a:gd name="T8" fmla="*/ 163 w 489"/>
                  <a:gd name="T9" fmla="*/ 115 h 296"/>
                  <a:gd name="T10" fmla="*/ 69 w 489"/>
                  <a:gd name="T11" fmla="*/ 73 h 296"/>
                  <a:gd name="T12" fmla="*/ 25 w 489"/>
                  <a:gd name="T13" fmla="*/ 40 h 296"/>
                  <a:gd name="T14" fmla="*/ 53 w 489"/>
                  <a:gd name="T15" fmla="*/ 82 h 296"/>
                  <a:gd name="T16" fmla="*/ 136 w 489"/>
                  <a:gd name="T17" fmla="*/ 135 h 296"/>
                  <a:gd name="T18" fmla="*/ 233 w 489"/>
                  <a:gd name="T19" fmla="*/ 148 h 296"/>
                  <a:gd name="T20" fmla="*/ 244 w 489"/>
                  <a:gd name="T21" fmla="*/ 112 h 296"/>
                  <a:gd name="T22" fmla="*/ 197 w 489"/>
                  <a:gd name="T23" fmla="*/ 60 h 296"/>
                  <a:gd name="T24" fmla="*/ 85 w 489"/>
                  <a:gd name="T25" fmla="*/ 9 h 296"/>
                  <a:gd name="T26" fmla="*/ 0 w 489"/>
                  <a:gd name="T27" fmla="*/ 0 h 296"/>
                  <a:gd name="T28" fmla="*/ 7 w 489"/>
                  <a:gd name="T29" fmla="*/ 17 h 296"/>
                  <a:gd name="T30" fmla="*/ 7 w 489"/>
                  <a:gd name="T31" fmla="*/ 17 h 29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489" h="296">
                    <a:moveTo>
                      <a:pt x="14" y="34"/>
                    </a:moveTo>
                    <a:lnTo>
                      <a:pt x="160" y="66"/>
                    </a:lnTo>
                    <a:lnTo>
                      <a:pt x="324" y="137"/>
                    </a:lnTo>
                    <a:lnTo>
                      <a:pt x="440" y="243"/>
                    </a:lnTo>
                    <a:lnTo>
                      <a:pt x="326" y="230"/>
                    </a:lnTo>
                    <a:lnTo>
                      <a:pt x="139" y="146"/>
                    </a:lnTo>
                    <a:lnTo>
                      <a:pt x="50" y="80"/>
                    </a:lnTo>
                    <a:lnTo>
                      <a:pt x="107" y="163"/>
                    </a:lnTo>
                    <a:lnTo>
                      <a:pt x="272" y="270"/>
                    </a:lnTo>
                    <a:lnTo>
                      <a:pt x="466" y="296"/>
                    </a:lnTo>
                    <a:lnTo>
                      <a:pt x="489" y="224"/>
                    </a:lnTo>
                    <a:lnTo>
                      <a:pt x="394" y="120"/>
                    </a:lnTo>
                    <a:lnTo>
                      <a:pt x="170" y="17"/>
                    </a:lnTo>
                    <a:lnTo>
                      <a:pt x="0" y="0"/>
                    </a:lnTo>
                    <a:lnTo>
                      <a:pt x="14" y="34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0000"/>
                  </a:solidFill>
                </a:endParaRPr>
              </a:p>
            </p:txBody>
          </p:sp>
          <p:sp>
            <p:nvSpPr>
              <p:cNvPr id="1064" name="Freeform 27"/>
              <p:cNvSpPr>
                <a:spLocks/>
              </p:cNvSpPr>
              <p:nvPr userDrawn="1"/>
            </p:nvSpPr>
            <p:spPr bwMode="auto">
              <a:xfrm>
                <a:off x="565" y="3680"/>
                <a:ext cx="107" cy="238"/>
              </a:xfrm>
              <a:custGeom>
                <a:avLst/>
                <a:gdLst>
                  <a:gd name="T0" fmla="*/ 12 w 213"/>
                  <a:gd name="T1" fmla="*/ 0 h 478"/>
                  <a:gd name="T2" fmla="*/ 46 w 213"/>
                  <a:gd name="T3" fmla="*/ 12 h 478"/>
                  <a:gd name="T4" fmla="*/ 40 w 213"/>
                  <a:gd name="T5" fmla="*/ 96 h 478"/>
                  <a:gd name="T6" fmla="*/ 53 w 213"/>
                  <a:gd name="T7" fmla="*/ 163 h 478"/>
                  <a:gd name="T8" fmla="*/ 107 w 213"/>
                  <a:gd name="T9" fmla="*/ 225 h 478"/>
                  <a:gd name="T10" fmla="*/ 49 w 213"/>
                  <a:gd name="T11" fmla="*/ 238 h 478"/>
                  <a:gd name="T12" fmla="*/ 15 w 213"/>
                  <a:gd name="T13" fmla="*/ 171 h 478"/>
                  <a:gd name="T14" fmla="*/ 0 w 213"/>
                  <a:gd name="T15" fmla="*/ 28 h 478"/>
                  <a:gd name="T16" fmla="*/ 12 w 213"/>
                  <a:gd name="T17" fmla="*/ 0 h 478"/>
                  <a:gd name="T18" fmla="*/ 12 w 213"/>
                  <a:gd name="T19" fmla="*/ 0 h 478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0" t="0" r="r" b="b"/>
                <a:pathLst>
                  <a:path w="213" h="478">
                    <a:moveTo>
                      <a:pt x="24" y="0"/>
                    </a:moveTo>
                    <a:lnTo>
                      <a:pt x="91" y="25"/>
                    </a:lnTo>
                    <a:lnTo>
                      <a:pt x="80" y="192"/>
                    </a:lnTo>
                    <a:lnTo>
                      <a:pt x="106" y="327"/>
                    </a:lnTo>
                    <a:lnTo>
                      <a:pt x="213" y="451"/>
                    </a:lnTo>
                    <a:lnTo>
                      <a:pt x="97" y="478"/>
                    </a:lnTo>
                    <a:lnTo>
                      <a:pt x="30" y="344"/>
                    </a:lnTo>
                    <a:lnTo>
                      <a:pt x="0" y="57"/>
                    </a:lnTo>
                    <a:lnTo>
                      <a:pt x="24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0000"/>
                  </a:solidFill>
                </a:endParaRPr>
              </a:p>
            </p:txBody>
          </p:sp>
          <p:grpSp>
            <p:nvGrpSpPr>
              <p:cNvPr id="1065" name="Group 28"/>
              <p:cNvGrpSpPr>
                <a:grpSpLocks/>
              </p:cNvGrpSpPr>
              <p:nvPr userDrawn="1"/>
            </p:nvGrpSpPr>
            <p:grpSpPr bwMode="auto">
              <a:xfrm>
                <a:off x="5" y="3490"/>
                <a:ext cx="1124" cy="678"/>
                <a:chOff x="5" y="3490"/>
                <a:chExt cx="1124" cy="678"/>
              </a:xfrm>
            </p:grpSpPr>
            <p:sp>
              <p:nvSpPr>
                <p:cNvPr id="1066" name="Freeform 29"/>
                <p:cNvSpPr>
                  <a:spLocks/>
                </p:cNvSpPr>
                <p:nvPr userDrawn="1"/>
              </p:nvSpPr>
              <p:spPr bwMode="auto">
                <a:xfrm>
                  <a:off x="669" y="4048"/>
                  <a:ext cx="75" cy="87"/>
                </a:xfrm>
                <a:custGeom>
                  <a:avLst/>
                  <a:gdLst>
                    <a:gd name="T0" fmla="*/ 55 w 150"/>
                    <a:gd name="T1" fmla="*/ 0 h 173"/>
                    <a:gd name="T2" fmla="*/ 20 w 150"/>
                    <a:gd name="T3" fmla="*/ 33 h 173"/>
                    <a:gd name="T4" fmla="*/ 0 w 150"/>
                    <a:gd name="T5" fmla="*/ 87 h 173"/>
                    <a:gd name="T6" fmla="*/ 40 w 150"/>
                    <a:gd name="T7" fmla="*/ 80 h 173"/>
                    <a:gd name="T8" fmla="*/ 52 w 150"/>
                    <a:gd name="T9" fmla="*/ 42 h 173"/>
                    <a:gd name="T10" fmla="*/ 75 w 150"/>
                    <a:gd name="T11" fmla="*/ 14 h 173"/>
                    <a:gd name="T12" fmla="*/ 55 w 150"/>
                    <a:gd name="T13" fmla="*/ 0 h 173"/>
                    <a:gd name="T14" fmla="*/ 55 w 150"/>
                    <a:gd name="T15" fmla="*/ 0 h 173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150" h="173">
                      <a:moveTo>
                        <a:pt x="110" y="0"/>
                      </a:moveTo>
                      <a:lnTo>
                        <a:pt x="40" y="66"/>
                      </a:lnTo>
                      <a:lnTo>
                        <a:pt x="0" y="173"/>
                      </a:lnTo>
                      <a:lnTo>
                        <a:pt x="80" y="160"/>
                      </a:lnTo>
                      <a:lnTo>
                        <a:pt x="103" y="84"/>
                      </a:lnTo>
                      <a:lnTo>
                        <a:pt x="150" y="27"/>
                      </a:lnTo>
                      <a:lnTo>
                        <a:pt x="110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cs-CZ">
                    <a:solidFill>
                      <a:srgbClr val="000000"/>
                    </a:solidFill>
                  </a:endParaRPr>
                </a:p>
              </p:txBody>
            </p:sp>
            <p:sp>
              <p:nvSpPr>
                <p:cNvPr id="1067" name="Freeform 30"/>
                <p:cNvSpPr>
                  <a:spLocks/>
                </p:cNvSpPr>
                <p:nvPr userDrawn="1"/>
              </p:nvSpPr>
              <p:spPr bwMode="auto">
                <a:xfrm>
                  <a:off x="5" y="3728"/>
                  <a:ext cx="842" cy="440"/>
                </a:xfrm>
                <a:custGeom>
                  <a:avLst/>
                  <a:gdLst>
                    <a:gd name="T0" fmla="*/ 78 w 1684"/>
                    <a:gd name="T1" fmla="*/ 0 h 880"/>
                    <a:gd name="T2" fmla="*/ 32 w 1684"/>
                    <a:gd name="T3" fmla="*/ 26 h 880"/>
                    <a:gd name="T4" fmla="*/ 0 w 1684"/>
                    <a:gd name="T5" fmla="*/ 104 h 880"/>
                    <a:gd name="T6" fmla="*/ 34 w 1684"/>
                    <a:gd name="T7" fmla="*/ 179 h 880"/>
                    <a:gd name="T8" fmla="*/ 591 w 1684"/>
                    <a:gd name="T9" fmla="*/ 434 h 880"/>
                    <a:gd name="T10" fmla="*/ 711 w 1684"/>
                    <a:gd name="T11" fmla="*/ 418 h 880"/>
                    <a:gd name="T12" fmla="*/ 808 w 1684"/>
                    <a:gd name="T13" fmla="*/ 440 h 880"/>
                    <a:gd name="T14" fmla="*/ 842 w 1684"/>
                    <a:gd name="T15" fmla="*/ 404 h 880"/>
                    <a:gd name="T16" fmla="*/ 751 w 1684"/>
                    <a:gd name="T17" fmla="*/ 332 h 880"/>
                    <a:gd name="T18" fmla="*/ 714 w 1684"/>
                    <a:gd name="T19" fmla="*/ 256 h 880"/>
                    <a:gd name="T20" fmla="*/ 685 w 1684"/>
                    <a:gd name="T21" fmla="*/ 264 h 880"/>
                    <a:gd name="T22" fmla="*/ 720 w 1684"/>
                    <a:gd name="T23" fmla="*/ 332 h 880"/>
                    <a:gd name="T24" fmla="*/ 789 w 1684"/>
                    <a:gd name="T25" fmla="*/ 405 h 880"/>
                    <a:gd name="T26" fmla="*/ 707 w 1684"/>
                    <a:gd name="T27" fmla="*/ 394 h 880"/>
                    <a:gd name="T28" fmla="*/ 610 w 1684"/>
                    <a:gd name="T29" fmla="*/ 407 h 880"/>
                    <a:gd name="T30" fmla="*/ 628 w 1684"/>
                    <a:gd name="T31" fmla="*/ 325 h 880"/>
                    <a:gd name="T32" fmla="*/ 669 w 1684"/>
                    <a:gd name="T33" fmla="*/ 269 h 880"/>
                    <a:gd name="T34" fmla="*/ 621 w 1684"/>
                    <a:gd name="T35" fmla="*/ 276 h 880"/>
                    <a:gd name="T36" fmla="*/ 583 w 1684"/>
                    <a:gd name="T37" fmla="*/ 329 h 880"/>
                    <a:gd name="T38" fmla="*/ 570 w 1684"/>
                    <a:gd name="T39" fmla="*/ 396 h 880"/>
                    <a:gd name="T40" fmla="*/ 54 w 1684"/>
                    <a:gd name="T41" fmla="*/ 155 h 880"/>
                    <a:gd name="T42" fmla="*/ 40 w 1684"/>
                    <a:gd name="T43" fmla="*/ 108 h 880"/>
                    <a:gd name="T44" fmla="*/ 52 w 1684"/>
                    <a:gd name="T45" fmla="*/ 48 h 880"/>
                    <a:gd name="T46" fmla="*/ 109 w 1684"/>
                    <a:gd name="T47" fmla="*/ 0 h 880"/>
                    <a:gd name="T48" fmla="*/ 78 w 1684"/>
                    <a:gd name="T49" fmla="*/ 0 h 880"/>
                    <a:gd name="T50" fmla="*/ 78 w 1684"/>
                    <a:gd name="T51" fmla="*/ 0 h 880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</a:gdLst>
                  <a:ahLst/>
                  <a:cxnLst>
                    <a:cxn ang="T52">
                      <a:pos x="T0" y="T1"/>
                    </a:cxn>
                    <a:cxn ang="T53">
                      <a:pos x="T2" y="T3"/>
                    </a:cxn>
                    <a:cxn ang="T54">
                      <a:pos x="T4" y="T5"/>
                    </a:cxn>
                    <a:cxn ang="T55">
                      <a:pos x="T6" y="T7"/>
                    </a:cxn>
                    <a:cxn ang="T56">
                      <a:pos x="T8" y="T9"/>
                    </a:cxn>
                    <a:cxn ang="T57">
                      <a:pos x="T10" y="T11"/>
                    </a:cxn>
                    <a:cxn ang="T58">
                      <a:pos x="T12" y="T13"/>
                    </a:cxn>
                    <a:cxn ang="T59">
                      <a:pos x="T14" y="T15"/>
                    </a:cxn>
                    <a:cxn ang="T60">
                      <a:pos x="T16" y="T17"/>
                    </a:cxn>
                    <a:cxn ang="T61">
                      <a:pos x="T18" y="T19"/>
                    </a:cxn>
                    <a:cxn ang="T62">
                      <a:pos x="T20" y="T21"/>
                    </a:cxn>
                    <a:cxn ang="T63">
                      <a:pos x="T22" y="T23"/>
                    </a:cxn>
                    <a:cxn ang="T64">
                      <a:pos x="T24" y="T25"/>
                    </a:cxn>
                    <a:cxn ang="T65">
                      <a:pos x="T26" y="T27"/>
                    </a:cxn>
                    <a:cxn ang="T66">
                      <a:pos x="T28" y="T29"/>
                    </a:cxn>
                    <a:cxn ang="T67">
                      <a:pos x="T30" y="T31"/>
                    </a:cxn>
                    <a:cxn ang="T68">
                      <a:pos x="T32" y="T33"/>
                    </a:cxn>
                    <a:cxn ang="T69">
                      <a:pos x="T34" y="T35"/>
                    </a:cxn>
                    <a:cxn ang="T70">
                      <a:pos x="T36" y="T37"/>
                    </a:cxn>
                    <a:cxn ang="T71">
                      <a:pos x="T38" y="T39"/>
                    </a:cxn>
                    <a:cxn ang="T72">
                      <a:pos x="T40" y="T41"/>
                    </a:cxn>
                    <a:cxn ang="T73">
                      <a:pos x="T42" y="T43"/>
                    </a:cxn>
                    <a:cxn ang="T74">
                      <a:pos x="T44" y="T45"/>
                    </a:cxn>
                    <a:cxn ang="T75">
                      <a:pos x="T46" y="T47"/>
                    </a:cxn>
                    <a:cxn ang="T76">
                      <a:pos x="T48" y="T49"/>
                    </a:cxn>
                    <a:cxn ang="T77">
                      <a:pos x="T50" y="T51"/>
                    </a:cxn>
                  </a:cxnLst>
                  <a:rect l="0" t="0" r="r" b="b"/>
                  <a:pathLst>
                    <a:path w="1684" h="880">
                      <a:moveTo>
                        <a:pt x="156" y="0"/>
                      </a:moveTo>
                      <a:lnTo>
                        <a:pt x="63" y="52"/>
                      </a:lnTo>
                      <a:lnTo>
                        <a:pt x="0" y="208"/>
                      </a:lnTo>
                      <a:lnTo>
                        <a:pt x="67" y="358"/>
                      </a:lnTo>
                      <a:lnTo>
                        <a:pt x="1182" y="867"/>
                      </a:lnTo>
                      <a:lnTo>
                        <a:pt x="1422" y="835"/>
                      </a:lnTo>
                      <a:lnTo>
                        <a:pt x="1616" y="880"/>
                      </a:lnTo>
                      <a:lnTo>
                        <a:pt x="1684" y="808"/>
                      </a:lnTo>
                      <a:lnTo>
                        <a:pt x="1502" y="664"/>
                      </a:lnTo>
                      <a:lnTo>
                        <a:pt x="1428" y="512"/>
                      </a:lnTo>
                      <a:lnTo>
                        <a:pt x="1369" y="527"/>
                      </a:lnTo>
                      <a:lnTo>
                        <a:pt x="1439" y="664"/>
                      </a:lnTo>
                      <a:lnTo>
                        <a:pt x="1578" y="810"/>
                      </a:lnTo>
                      <a:lnTo>
                        <a:pt x="1413" y="787"/>
                      </a:lnTo>
                      <a:lnTo>
                        <a:pt x="1219" y="814"/>
                      </a:lnTo>
                      <a:lnTo>
                        <a:pt x="1255" y="650"/>
                      </a:lnTo>
                      <a:lnTo>
                        <a:pt x="1338" y="538"/>
                      </a:lnTo>
                      <a:lnTo>
                        <a:pt x="1241" y="552"/>
                      </a:lnTo>
                      <a:lnTo>
                        <a:pt x="1165" y="658"/>
                      </a:lnTo>
                      <a:lnTo>
                        <a:pt x="1139" y="791"/>
                      </a:lnTo>
                      <a:lnTo>
                        <a:pt x="107" y="310"/>
                      </a:lnTo>
                      <a:lnTo>
                        <a:pt x="80" y="215"/>
                      </a:lnTo>
                      <a:lnTo>
                        <a:pt x="103" y="95"/>
                      </a:lnTo>
                      <a:lnTo>
                        <a:pt x="217" y="0"/>
                      </a:lnTo>
                      <a:lnTo>
                        <a:pt x="156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cs-CZ">
                    <a:solidFill>
                      <a:srgbClr val="000000"/>
                    </a:solidFill>
                  </a:endParaRPr>
                </a:p>
              </p:txBody>
            </p:sp>
            <p:sp>
              <p:nvSpPr>
                <p:cNvPr id="1068" name="Freeform 31"/>
                <p:cNvSpPr>
                  <a:spLocks/>
                </p:cNvSpPr>
                <p:nvPr userDrawn="1"/>
              </p:nvSpPr>
              <p:spPr bwMode="auto">
                <a:xfrm>
                  <a:off x="106" y="3770"/>
                  <a:ext cx="80" cy="167"/>
                </a:xfrm>
                <a:custGeom>
                  <a:avLst/>
                  <a:gdLst>
                    <a:gd name="T0" fmla="*/ 58 w 160"/>
                    <a:gd name="T1" fmla="*/ 0 h 335"/>
                    <a:gd name="T2" fmla="*/ 10 w 160"/>
                    <a:gd name="T3" fmla="*/ 53 h 335"/>
                    <a:gd name="T4" fmla="*/ 0 w 160"/>
                    <a:gd name="T5" fmla="*/ 115 h 335"/>
                    <a:gd name="T6" fmla="*/ 17 w 160"/>
                    <a:gd name="T7" fmla="*/ 157 h 335"/>
                    <a:gd name="T8" fmla="*/ 47 w 160"/>
                    <a:gd name="T9" fmla="*/ 167 h 335"/>
                    <a:gd name="T10" fmla="*/ 38 w 160"/>
                    <a:gd name="T11" fmla="*/ 77 h 335"/>
                    <a:gd name="T12" fmla="*/ 80 w 160"/>
                    <a:gd name="T13" fmla="*/ 8 h 335"/>
                    <a:gd name="T14" fmla="*/ 58 w 160"/>
                    <a:gd name="T15" fmla="*/ 0 h 335"/>
                    <a:gd name="T16" fmla="*/ 58 w 160"/>
                    <a:gd name="T17" fmla="*/ 0 h 335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160" h="335">
                      <a:moveTo>
                        <a:pt x="116" y="0"/>
                      </a:moveTo>
                      <a:lnTo>
                        <a:pt x="19" y="106"/>
                      </a:lnTo>
                      <a:lnTo>
                        <a:pt x="0" y="230"/>
                      </a:lnTo>
                      <a:lnTo>
                        <a:pt x="33" y="314"/>
                      </a:lnTo>
                      <a:lnTo>
                        <a:pt x="94" y="335"/>
                      </a:lnTo>
                      <a:lnTo>
                        <a:pt x="76" y="154"/>
                      </a:lnTo>
                      <a:lnTo>
                        <a:pt x="160" y="17"/>
                      </a:lnTo>
                      <a:lnTo>
                        <a:pt x="116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cs-CZ">
                    <a:solidFill>
                      <a:srgbClr val="000000"/>
                    </a:solidFill>
                  </a:endParaRPr>
                </a:p>
              </p:txBody>
            </p:sp>
            <p:sp>
              <p:nvSpPr>
                <p:cNvPr id="1069" name="Freeform 32"/>
                <p:cNvSpPr>
                  <a:spLocks/>
                </p:cNvSpPr>
                <p:nvPr userDrawn="1"/>
              </p:nvSpPr>
              <p:spPr bwMode="auto">
                <a:xfrm>
                  <a:off x="449" y="3490"/>
                  <a:ext cx="322" cy="594"/>
                </a:xfrm>
                <a:custGeom>
                  <a:avLst/>
                  <a:gdLst>
                    <a:gd name="T0" fmla="*/ 109 w 642"/>
                    <a:gd name="T1" fmla="*/ 448 h 1188"/>
                    <a:gd name="T2" fmla="*/ 0 w 642"/>
                    <a:gd name="T3" fmla="*/ 62 h 1188"/>
                    <a:gd name="T4" fmla="*/ 41 w 642"/>
                    <a:gd name="T5" fmla="*/ 19 h 1188"/>
                    <a:gd name="T6" fmla="*/ 129 w 642"/>
                    <a:gd name="T7" fmla="*/ 0 h 1188"/>
                    <a:gd name="T8" fmla="*/ 200 w 642"/>
                    <a:gd name="T9" fmla="*/ 29 h 1188"/>
                    <a:gd name="T10" fmla="*/ 322 w 642"/>
                    <a:gd name="T11" fmla="*/ 594 h 1188"/>
                    <a:gd name="T12" fmla="*/ 278 w 642"/>
                    <a:gd name="T13" fmla="*/ 546 h 1188"/>
                    <a:gd name="T14" fmla="*/ 178 w 642"/>
                    <a:gd name="T15" fmla="*/ 49 h 1188"/>
                    <a:gd name="T16" fmla="*/ 113 w 642"/>
                    <a:gd name="T17" fmla="*/ 31 h 1188"/>
                    <a:gd name="T18" fmla="*/ 60 w 642"/>
                    <a:gd name="T19" fmla="*/ 37 h 1188"/>
                    <a:gd name="T20" fmla="*/ 38 w 642"/>
                    <a:gd name="T21" fmla="*/ 71 h 1188"/>
                    <a:gd name="T22" fmla="*/ 153 w 642"/>
                    <a:gd name="T23" fmla="*/ 462 h 1188"/>
                    <a:gd name="T24" fmla="*/ 109 w 642"/>
                    <a:gd name="T25" fmla="*/ 448 h 1188"/>
                    <a:gd name="T26" fmla="*/ 109 w 642"/>
                    <a:gd name="T27" fmla="*/ 448 h 1188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</a:gdLst>
                  <a:ahLst/>
                  <a:cxnLst>
                    <a:cxn ang="T28">
                      <a:pos x="T0" y="T1"/>
                    </a:cxn>
                    <a:cxn ang="T29">
                      <a:pos x="T2" y="T3"/>
                    </a:cxn>
                    <a:cxn ang="T30">
                      <a:pos x="T4" y="T5"/>
                    </a:cxn>
                    <a:cxn ang="T31">
                      <a:pos x="T6" y="T7"/>
                    </a:cxn>
                    <a:cxn ang="T32">
                      <a:pos x="T8" y="T9"/>
                    </a:cxn>
                    <a:cxn ang="T33">
                      <a:pos x="T10" y="T11"/>
                    </a:cxn>
                    <a:cxn ang="T34">
                      <a:pos x="T12" y="T13"/>
                    </a:cxn>
                    <a:cxn ang="T35">
                      <a:pos x="T14" y="T15"/>
                    </a:cxn>
                    <a:cxn ang="T36">
                      <a:pos x="T16" y="T17"/>
                    </a:cxn>
                    <a:cxn ang="T37">
                      <a:pos x="T18" y="T19"/>
                    </a:cxn>
                    <a:cxn ang="T38">
                      <a:pos x="T20" y="T21"/>
                    </a:cxn>
                    <a:cxn ang="T39">
                      <a:pos x="T22" y="T23"/>
                    </a:cxn>
                    <a:cxn ang="T40">
                      <a:pos x="T24" y="T25"/>
                    </a:cxn>
                    <a:cxn ang="T41">
                      <a:pos x="T26" y="T27"/>
                    </a:cxn>
                  </a:cxnLst>
                  <a:rect l="0" t="0" r="r" b="b"/>
                  <a:pathLst>
                    <a:path w="642" h="1188">
                      <a:moveTo>
                        <a:pt x="218" y="896"/>
                      </a:moveTo>
                      <a:lnTo>
                        <a:pt x="0" y="124"/>
                      </a:lnTo>
                      <a:lnTo>
                        <a:pt x="81" y="38"/>
                      </a:lnTo>
                      <a:lnTo>
                        <a:pt x="258" y="0"/>
                      </a:lnTo>
                      <a:lnTo>
                        <a:pt x="399" y="57"/>
                      </a:lnTo>
                      <a:lnTo>
                        <a:pt x="642" y="1188"/>
                      </a:lnTo>
                      <a:lnTo>
                        <a:pt x="555" y="1091"/>
                      </a:lnTo>
                      <a:lnTo>
                        <a:pt x="355" y="97"/>
                      </a:lnTo>
                      <a:lnTo>
                        <a:pt x="226" y="61"/>
                      </a:lnTo>
                      <a:lnTo>
                        <a:pt x="119" y="74"/>
                      </a:lnTo>
                      <a:lnTo>
                        <a:pt x="76" y="141"/>
                      </a:lnTo>
                      <a:lnTo>
                        <a:pt x="306" y="924"/>
                      </a:lnTo>
                      <a:lnTo>
                        <a:pt x="218" y="896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cs-CZ">
                    <a:solidFill>
                      <a:srgbClr val="000000"/>
                    </a:solidFill>
                  </a:endParaRPr>
                </a:p>
              </p:txBody>
            </p:sp>
            <p:sp>
              <p:nvSpPr>
                <p:cNvPr id="1070" name="Freeform 33"/>
                <p:cNvSpPr>
                  <a:spLocks/>
                </p:cNvSpPr>
                <p:nvPr userDrawn="1"/>
              </p:nvSpPr>
              <p:spPr bwMode="auto">
                <a:xfrm>
                  <a:off x="578" y="3650"/>
                  <a:ext cx="96" cy="252"/>
                </a:xfrm>
                <a:custGeom>
                  <a:avLst/>
                  <a:gdLst>
                    <a:gd name="T0" fmla="*/ 0 w 192"/>
                    <a:gd name="T1" fmla="*/ 14 h 504"/>
                    <a:gd name="T2" fmla="*/ 38 w 192"/>
                    <a:gd name="T3" fmla="*/ 97 h 504"/>
                    <a:gd name="T4" fmla="*/ 57 w 192"/>
                    <a:gd name="T5" fmla="*/ 159 h 504"/>
                    <a:gd name="T6" fmla="*/ 58 w 192"/>
                    <a:gd name="T7" fmla="*/ 252 h 504"/>
                    <a:gd name="T8" fmla="*/ 96 w 192"/>
                    <a:gd name="T9" fmla="*/ 252 h 504"/>
                    <a:gd name="T10" fmla="*/ 94 w 192"/>
                    <a:gd name="T11" fmla="*/ 180 h 504"/>
                    <a:gd name="T12" fmla="*/ 81 w 192"/>
                    <a:gd name="T13" fmla="*/ 104 h 504"/>
                    <a:gd name="T14" fmla="*/ 50 w 192"/>
                    <a:gd name="T15" fmla="*/ 30 h 504"/>
                    <a:gd name="T16" fmla="*/ 32 w 192"/>
                    <a:gd name="T17" fmla="*/ 0 h 504"/>
                    <a:gd name="T18" fmla="*/ 0 w 192"/>
                    <a:gd name="T19" fmla="*/ 14 h 504"/>
                    <a:gd name="T20" fmla="*/ 0 w 192"/>
                    <a:gd name="T21" fmla="*/ 14 h 504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</a:gdLst>
                  <a:ahLst/>
                  <a:cxnLst>
                    <a:cxn ang="T22">
                      <a:pos x="T0" y="T1"/>
                    </a:cxn>
                    <a:cxn ang="T23">
                      <a:pos x="T2" y="T3"/>
                    </a:cxn>
                    <a:cxn ang="T24">
                      <a:pos x="T4" y="T5"/>
                    </a:cxn>
                    <a:cxn ang="T25">
                      <a:pos x="T6" y="T7"/>
                    </a:cxn>
                    <a:cxn ang="T26">
                      <a:pos x="T8" y="T9"/>
                    </a:cxn>
                    <a:cxn ang="T27">
                      <a:pos x="T10" y="T11"/>
                    </a:cxn>
                    <a:cxn ang="T28">
                      <a:pos x="T12" y="T13"/>
                    </a:cxn>
                    <a:cxn ang="T29">
                      <a:pos x="T14" y="T15"/>
                    </a:cxn>
                    <a:cxn ang="T30">
                      <a:pos x="T16" y="T17"/>
                    </a:cxn>
                    <a:cxn ang="T31">
                      <a:pos x="T18" y="T19"/>
                    </a:cxn>
                    <a:cxn ang="T32">
                      <a:pos x="T20" y="T21"/>
                    </a:cxn>
                  </a:cxnLst>
                  <a:rect l="0" t="0" r="r" b="b"/>
                  <a:pathLst>
                    <a:path w="192" h="504">
                      <a:moveTo>
                        <a:pt x="0" y="27"/>
                      </a:moveTo>
                      <a:lnTo>
                        <a:pt x="76" y="194"/>
                      </a:lnTo>
                      <a:lnTo>
                        <a:pt x="113" y="318"/>
                      </a:lnTo>
                      <a:lnTo>
                        <a:pt x="116" y="504"/>
                      </a:lnTo>
                      <a:lnTo>
                        <a:pt x="192" y="504"/>
                      </a:lnTo>
                      <a:lnTo>
                        <a:pt x="187" y="360"/>
                      </a:lnTo>
                      <a:lnTo>
                        <a:pt x="162" y="208"/>
                      </a:lnTo>
                      <a:lnTo>
                        <a:pt x="99" y="59"/>
                      </a:lnTo>
                      <a:lnTo>
                        <a:pt x="63" y="0"/>
                      </a:lnTo>
                      <a:lnTo>
                        <a:pt x="0" y="27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cs-CZ">
                    <a:solidFill>
                      <a:srgbClr val="000000"/>
                    </a:solidFill>
                  </a:endParaRPr>
                </a:p>
              </p:txBody>
            </p:sp>
            <p:sp>
              <p:nvSpPr>
                <p:cNvPr id="1071" name="Freeform 34"/>
                <p:cNvSpPr>
                  <a:spLocks/>
                </p:cNvSpPr>
                <p:nvPr userDrawn="1"/>
              </p:nvSpPr>
              <p:spPr bwMode="auto">
                <a:xfrm>
                  <a:off x="328" y="3630"/>
                  <a:ext cx="195" cy="135"/>
                </a:xfrm>
                <a:custGeom>
                  <a:avLst/>
                  <a:gdLst>
                    <a:gd name="T0" fmla="*/ 149 w 390"/>
                    <a:gd name="T1" fmla="*/ 0 h 269"/>
                    <a:gd name="T2" fmla="*/ 129 w 390"/>
                    <a:gd name="T3" fmla="*/ 9 h 269"/>
                    <a:gd name="T4" fmla="*/ 127 w 390"/>
                    <a:gd name="T5" fmla="*/ 33 h 269"/>
                    <a:gd name="T6" fmla="*/ 0 w 390"/>
                    <a:gd name="T7" fmla="*/ 85 h 269"/>
                    <a:gd name="T8" fmla="*/ 0 w 390"/>
                    <a:gd name="T9" fmla="*/ 111 h 269"/>
                    <a:gd name="T10" fmla="*/ 142 w 390"/>
                    <a:gd name="T11" fmla="*/ 113 h 269"/>
                    <a:gd name="T12" fmla="*/ 160 w 390"/>
                    <a:gd name="T13" fmla="*/ 135 h 269"/>
                    <a:gd name="T14" fmla="*/ 195 w 390"/>
                    <a:gd name="T15" fmla="*/ 133 h 269"/>
                    <a:gd name="T16" fmla="*/ 192 w 390"/>
                    <a:gd name="T17" fmla="*/ 95 h 269"/>
                    <a:gd name="T18" fmla="*/ 58 w 390"/>
                    <a:gd name="T19" fmla="*/ 88 h 269"/>
                    <a:gd name="T20" fmla="*/ 167 w 390"/>
                    <a:gd name="T21" fmla="*/ 45 h 269"/>
                    <a:gd name="T22" fmla="*/ 149 w 390"/>
                    <a:gd name="T23" fmla="*/ 0 h 269"/>
                    <a:gd name="T24" fmla="*/ 149 w 390"/>
                    <a:gd name="T25" fmla="*/ 0 h 269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0" t="0" r="r" b="b"/>
                  <a:pathLst>
                    <a:path w="390" h="269">
                      <a:moveTo>
                        <a:pt x="297" y="0"/>
                      </a:moveTo>
                      <a:lnTo>
                        <a:pt x="257" y="17"/>
                      </a:lnTo>
                      <a:lnTo>
                        <a:pt x="253" y="66"/>
                      </a:lnTo>
                      <a:lnTo>
                        <a:pt x="0" y="169"/>
                      </a:lnTo>
                      <a:lnTo>
                        <a:pt x="0" y="222"/>
                      </a:lnTo>
                      <a:lnTo>
                        <a:pt x="284" y="226"/>
                      </a:lnTo>
                      <a:lnTo>
                        <a:pt x="320" y="269"/>
                      </a:lnTo>
                      <a:lnTo>
                        <a:pt x="390" y="266"/>
                      </a:lnTo>
                      <a:lnTo>
                        <a:pt x="383" y="190"/>
                      </a:lnTo>
                      <a:lnTo>
                        <a:pt x="116" y="176"/>
                      </a:lnTo>
                      <a:lnTo>
                        <a:pt x="333" y="89"/>
                      </a:lnTo>
                      <a:lnTo>
                        <a:pt x="297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cs-CZ">
                    <a:solidFill>
                      <a:srgbClr val="000000"/>
                    </a:solidFill>
                  </a:endParaRPr>
                </a:p>
              </p:txBody>
            </p:sp>
            <p:sp>
              <p:nvSpPr>
                <p:cNvPr id="1072" name="Freeform 35"/>
                <p:cNvSpPr>
                  <a:spLocks/>
                </p:cNvSpPr>
                <p:nvPr userDrawn="1"/>
              </p:nvSpPr>
              <p:spPr bwMode="auto">
                <a:xfrm>
                  <a:off x="658" y="3538"/>
                  <a:ext cx="471" cy="212"/>
                </a:xfrm>
                <a:custGeom>
                  <a:avLst/>
                  <a:gdLst>
                    <a:gd name="T0" fmla="*/ 0 w 941"/>
                    <a:gd name="T1" fmla="*/ 66 h 424"/>
                    <a:gd name="T2" fmla="*/ 432 w 941"/>
                    <a:gd name="T3" fmla="*/ 0 h 424"/>
                    <a:gd name="T4" fmla="*/ 463 w 941"/>
                    <a:gd name="T5" fmla="*/ 39 h 424"/>
                    <a:gd name="T6" fmla="*/ 471 w 941"/>
                    <a:gd name="T7" fmla="*/ 91 h 424"/>
                    <a:gd name="T8" fmla="*/ 452 w 941"/>
                    <a:gd name="T9" fmla="*/ 141 h 424"/>
                    <a:gd name="T10" fmla="*/ 29 w 941"/>
                    <a:gd name="T11" fmla="*/ 212 h 424"/>
                    <a:gd name="T12" fmla="*/ 27 w 941"/>
                    <a:gd name="T13" fmla="*/ 192 h 424"/>
                    <a:gd name="T14" fmla="*/ 432 w 941"/>
                    <a:gd name="T15" fmla="*/ 121 h 424"/>
                    <a:gd name="T16" fmla="*/ 447 w 941"/>
                    <a:gd name="T17" fmla="*/ 73 h 424"/>
                    <a:gd name="T18" fmla="*/ 420 w 941"/>
                    <a:gd name="T19" fmla="*/ 29 h 424"/>
                    <a:gd name="T20" fmla="*/ 0 w 941"/>
                    <a:gd name="T21" fmla="*/ 93 h 424"/>
                    <a:gd name="T22" fmla="*/ 0 w 941"/>
                    <a:gd name="T23" fmla="*/ 66 h 424"/>
                    <a:gd name="T24" fmla="*/ 0 w 941"/>
                    <a:gd name="T25" fmla="*/ 66 h 424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0" t="0" r="r" b="b"/>
                  <a:pathLst>
                    <a:path w="941" h="424">
                      <a:moveTo>
                        <a:pt x="0" y="131"/>
                      </a:moveTo>
                      <a:lnTo>
                        <a:pt x="863" y="0"/>
                      </a:lnTo>
                      <a:lnTo>
                        <a:pt x="926" y="78"/>
                      </a:lnTo>
                      <a:lnTo>
                        <a:pt x="941" y="181"/>
                      </a:lnTo>
                      <a:lnTo>
                        <a:pt x="903" y="282"/>
                      </a:lnTo>
                      <a:lnTo>
                        <a:pt x="57" y="424"/>
                      </a:lnTo>
                      <a:lnTo>
                        <a:pt x="53" y="384"/>
                      </a:lnTo>
                      <a:lnTo>
                        <a:pt x="863" y="242"/>
                      </a:lnTo>
                      <a:lnTo>
                        <a:pt x="893" y="145"/>
                      </a:lnTo>
                      <a:lnTo>
                        <a:pt x="840" y="57"/>
                      </a:lnTo>
                      <a:lnTo>
                        <a:pt x="0" y="185"/>
                      </a:lnTo>
                      <a:lnTo>
                        <a:pt x="0" y="131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cs-CZ">
                    <a:solidFill>
                      <a:srgbClr val="000000"/>
                    </a:solidFill>
                  </a:endParaRPr>
                </a:p>
              </p:txBody>
            </p:sp>
            <p:sp>
              <p:nvSpPr>
                <p:cNvPr id="1073" name="Freeform 36"/>
                <p:cNvSpPr>
                  <a:spLocks/>
                </p:cNvSpPr>
                <p:nvPr userDrawn="1"/>
              </p:nvSpPr>
              <p:spPr bwMode="auto">
                <a:xfrm>
                  <a:off x="717" y="3606"/>
                  <a:ext cx="245" cy="86"/>
                </a:xfrm>
                <a:custGeom>
                  <a:avLst/>
                  <a:gdLst>
                    <a:gd name="T0" fmla="*/ 0 w 488"/>
                    <a:gd name="T1" fmla="*/ 63 h 173"/>
                    <a:gd name="T2" fmla="*/ 33 w 488"/>
                    <a:gd name="T3" fmla="*/ 86 h 173"/>
                    <a:gd name="T4" fmla="*/ 111 w 488"/>
                    <a:gd name="T5" fmla="*/ 83 h 173"/>
                    <a:gd name="T6" fmla="*/ 210 w 488"/>
                    <a:gd name="T7" fmla="*/ 58 h 173"/>
                    <a:gd name="T8" fmla="*/ 245 w 488"/>
                    <a:gd name="T9" fmla="*/ 21 h 173"/>
                    <a:gd name="T10" fmla="*/ 222 w 488"/>
                    <a:gd name="T11" fmla="*/ 1 h 173"/>
                    <a:gd name="T12" fmla="*/ 127 w 488"/>
                    <a:gd name="T13" fmla="*/ 0 h 173"/>
                    <a:gd name="T14" fmla="*/ 55 w 488"/>
                    <a:gd name="T15" fmla="*/ 6 h 173"/>
                    <a:gd name="T16" fmla="*/ 8 w 488"/>
                    <a:gd name="T17" fmla="*/ 38 h 173"/>
                    <a:gd name="T18" fmla="*/ 56 w 488"/>
                    <a:gd name="T19" fmla="*/ 47 h 173"/>
                    <a:gd name="T20" fmla="*/ 138 w 488"/>
                    <a:gd name="T21" fmla="*/ 26 h 173"/>
                    <a:gd name="T22" fmla="*/ 209 w 488"/>
                    <a:gd name="T23" fmla="*/ 26 h 173"/>
                    <a:gd name="T24" fmla="*/ 135 w 488"/>
                    <a:gd name="T25" fmla="*/ 55 h 173"/>
                    <a:gd name="T26" fmla="*/ 71 w 488"/>
                    <a:gd name="T27" fmla="*/ 63 h 173"/>
                    <a:gd name="T28" fmla="*/ 0 w 488"/>
                    <a:gd name="T29" fmla="*/ 63 h 173"/>
                    <a:gd name="T30" fmla="*/ 0 w 488"/>
                    <a:gd name="T31" fmla="*/ 63 h 173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</a:gdLst>
                  <a:ahLst/>
                  <a:cxnLst>
                    <a:cxn ang="T32">
                      <a:pos x="T0" y="T1"/>
                    </a:cxn>
                    <a:cxn ang="T33">
                      <a:pos x="T2" y="T3"/>
                    </a:cxn>
                    <a:cxn ang="T34">
                      <a:pos x="T4" y="T5"/>
                    </a:cxn>
                    <a:cxn ang="T35">
                      <a:pos x="T6" y="T7"/>
                    </a:cxn>
                    <a:cxn ang="T36">
                      <a:pos x="T8" y="T9"/>
                    </a:cxn>
                    <a:cxn ang="T37">
                      <a:pos x="T10" y="T11"/>
                    </a:cxn>
                    <a:cxn ang="T38">
                      <a:pos x="T12" y="T13"/>
                    </a:cxn>
                    <a:cxn ang="T39">
                      <a:pos x="T14" y="T15"/>
                    </a:cxn>
                    <a:cxn ang="T40">
                      <a:pos x="T16" y="T17"/>
                    </a:cxn>
                    <a:cxn ang="T41">
                      <a:pos x="T18" y="T19"/>
                    </a:cxn>
                    <a:cxn ang="T42">
                      <a:pos x="T20" y="T21"/>
                    </a:cxn>
                    <a:cxn ang="T43">
                      <a:pos x="T22" y="T23"/>
                    </a:cxn>
                    <a:cxn ang="T44">
                      <a:pos x="T24" y="T25"/>
                    </a:cxn>
                    <a:cxn ang="T45">
                      <a:pos x="T26" y="T27"/>
                    </a:cxn>
                    <a:cxn ang="T46">
                      <a:pos x="T28" y="T29"/>
                    </a:cxn>
                    <a:cxn ang="T47">
                      <a:pos x="T30" y="T31"/>
                    </a:cxn>
                  </a:cxnLst>
                  <a:rect l="0" t="0" r="r" b="b"/>
                  <a:pathLst>
                    <a:path w="488" h="173">
                      <a:moveTo>
                        <a:pt x="0" y="126"/>
                      </a:moveTo>
                      <a:lnTo>
                        <a:pt x="66" y="173"/>
                      </a:lnTo>
                      <a:lnTo>
                        <a:pt x="222" y="166"/>
                      </a:lnTo>
                      <a:lnTo>
                        <a:pt x="418" y="116"/>
                      </a:lnTo>
                      <a:lnTo>
                        <a:pt x="488" y="42"/>
                      </a:lnTo>
                      <a:lnTo>
                        <a:pt x="443" y="2"/>
                      </a:lnTo>
                      <a:lnTo>
                        <a:pt x="253" y="0"/>
                      </a:lnTo>
                      <a:lnTo>
                        <a:pt x="110" y="12"/>
                      </a:lnTo>
                      <a:lnTo>
                        <a:pt x="15" y="76"/>
                      </a:lnTo>
                      <a:lnTo>
                        <a:pt x="112" y="95"/>
                      </a:lnTo>
                      <a:lnTo>
                        <a:pt x="275" y="53"/>
                      </a:lnTo>
                      <a:lnTo>
                        <a:pt x="416" y="53"/>
                      </a:lnTo>
                      <a:lnTo>
                        <a:pt x="268" y="110"/>
                      </a:lnTo>
                      <a:lnTo>
                        <a:pt x="142" y="126"/>
                      </a:lnTo>
                      <a:lnTo>
                        <a:pt x="0" y="126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cs-CZ">
                    <a:solidFill>
                      <a:srgbClr val="000000"/>
                    </a:solidFill>
                  </a:endParaRPr>
                </a:p>
              </p:txBody>
            </p:sp>
          </p:grpSp>
        </p:grpSp>
      </p:grpSp>
      <p:grpSp>
        <p:nvGrpSpPr>
          <p:cNvPr id="1035" name="Group 37"/>
          <p:cNvGrpSpPr>
            <a:grpSpLocks/>
          </p:cNvGrpSpPr>
          <p:nvPr/>
        </p:nvGrpSpPr>
        <p:grpSpPr bwMode="auto">
          <a:xfrm>
            <a:off x="8680450" y="2116138"/>
            <a:ext cx="385763" cy="4308475"/>
            <a:chOff x="5468" y="1333"/>
            <a:chExt cx="243" cy="2714"/>
          </a:xfrm>
        </p:grpSpPr>
        <p:sp>
          <p:nvSpPr>
            <p:cNvPr id="1049" name="Freeform 38"/>
            <p:cNvSpPr>
              <a:spLocks/>
            </p:cNvSpPr>
            <p:nvPr userDrawn="1"/>
          </p:nvSpPr>
          <p:spPr bwMode="auto">
            <a:xfrm flipH="1">
              <a:off x="5468" y="2620"/>
              <a:ext cx="205" cy="1427"/>
            </a:xfrm>
            <a:custGeom>
              <a:avLst/>
              <a:gdLst>
                <a:gd name="T0" fmla="*/ 184 w 772"/>
                <a:gd name="T1" fmla="*/ 1379 h 3266"/>
                <a:gd name="T2" fmla="*/ 101 w 772"/>
                <a:gd name="T3" fmla="*/ 1287 h 3266"/>
                <a:gd name="T4" fmla="*/ 85 w 772"/>
                <a:gd name="T5" fmla="*/ 1216 h 3266"/>
                <a:gd name="T6" fmla="*/ 99 w 772"/>
                <a:gd name="T7" fmla="*/ 1111 h 3266"/>
                <a:gd name="T8" fmla="*/ 157 w 772"/>
                <a:gd name="T9" fmla="*/ 984 h 3266"/>
                <a:gd name="T10" fmla="*/ 170 w 772"/>
                <a:gd name="T11" fmla="*/ 904 h 3266"/>
                <a:gd name="T12" fmla="*/ 157 w 772"/>
                <a:gd name="T13" fmla="*/ 851 h 3266"/>
                <a:gd name="T14" fmla="*/ 106 w 772"/>
                <a:gd name="T15" fmla="*/ 812 h 3266"/>
                <a:gd name="T16" fmla="*/ 96 w 772"/>
                <a:gd name="T17" fmla="*/ 763 h 3266"/>
                <a:gd name="T18" fmla="*/ 114 w 772"/>
                <a:gd name="T19" fmla="*/ 693 h 3266"/>
                <a:gd name="T20" fmla="*/ 197 w 772"/>
                <a:gd name="T21" fmla="*/ 505 h 3266"/>
                <a:gd name="T22" fmla="*/ 205 w 772"/>
                <a:gd name="T23" fmla="*/ 413 h 3266"/>
                <a:gd name="T24" fmla="*/ 184 w 772"/>
                <a:gd name="T25" fmla="*/ 312 h 3266"/>
                <a:gd name="T26" fmla="*/ 114 w 772"/>
                <a:gd name="T27" fmla="*/ 263 h 3266"/>
                <a:gd name="T28" fmla="*/ 53 w 772"/>
                <a:gd name="T29" fmla="*/ 184 h 3266"/>
                <a:gd name="T30" fmla="*/ 0 w 772"/>
                <a:gd name="T31" fmla="*/ 0 h 3266"/>
                <a:gd name="T32" fmla="*/ 8 w 772"/>
                <a:gd name="T33" fmla="*/ 167 h 3266"/>
                <a:gd name="T34" fmla="*/ 48 w 772"/>
                <a:gd name="T35" fmla="*/ 267 h 3266"/>
                <a:gd name="T36" fmla="*/ 101 w 772"/>
                <a:gd name="T37" fmla="*/ 329 h 3266"/>
                <a:gd name="T38" fmla="*/ 160 w 772"/>
                <a:gd name="T39" fmla="*/ 364 h 3266"/>
                <a:gd name="T40" fmla="*/ 163 w 772"/>
                <a:gd name="T41" fmla="*/ 456 h 3266"/>
                <a:gd name="T42" fmla="*/ 133 w 772"/>
                <a:gd name="T43" fmla="*/ 553 h 3266"/>
                <a:gd name="T44" fmla="*/ 64 w 772"/>
                <a:gd name="T45" fmla="*/ 724 h 3266"/>
                <a:gd name="T46" fmla="*/ 61 w 772"/>
                <a:gd name="T47" fmla="*/ 834 h 3266"/>
                <a:gd name="T48" fmla="*/ 125 w 772"/>
                <a:gd name="T49" fmla="*/ 895 h 3266"/>
                <a:gd name="T50" fmla="*/ 122 w 772"/>
                <a:gd name="T51" fmla="*/ 952 h 3266"/>
                <a:gd name="T52" fmla="*/ 66 w 772"/>
                <a:gd name="T53" fmla="*/ 1071 h 3266"/>
                <a:gd name="T54" fmla="*/ 42 w 772"/>
                <a:gd name="T55" fmla="*/ 1185 h 3266"/>
                <a:gd name="T56" fmla="*/ 64 w 772"/>
                <a:gd name="T57" fmla="*/ 1308 h 3266"/>
                <a:gd name="T58" fmla="*/ 114 w 772"/>
                <a:gd name="T59" fmla="*/ 1374 h 3266"/>
                <a:gd name="T60" fmla="*/ 178 w 772"/>
                <a:gd name="T61" fmla="*/ 1427 h 3266"/>
                <a:gd name="T62" fmla="*/ 184 w 772"/>
                <a:gd name="T63" fmla="*/ 1379 h 3266"/>
                <a:gd name="T64" fmla="*/ 184 w 772"/>
                <a:gd name="T65" fmla="*/ 1379 h 326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772" h="3266">
                  <a:moveTo>
                    <a:pt x="692" y="3156"/>
                  </a:moveTo>
                  <a:lnTo>
                    <a:pt x="380" y="2945"/>
                  </a:lnTo>
                  <a:lnTo>
                    <a:pt x="319" y="2783"/>
                  </a:lnTo>
                  <a:lnTo>
                    <a:pt x="371" y="2542"/>
                  </a:lnTo>
                  <a:lnTo>
                    <a:pt x="591" y="2251"/>
                  </a:lnTo>
                  <a:lnTo>
                    <a:pt x="641" y="2070"/>
                  </a:lnTo>
                  <a:lnTo>
                    <a:pt x="591" y="1948"/>
                  </a:lnTo>
                  <a:lnTo>
                    <a:pt x="401" y="1859"/>
                  </a:lnTo>
                  <a:lnTo>
                    <a:pt x="361" y="1747"/>
                  </a:lnTo>
                  <a:lnTo>
                    <a:pt x="430" y="1587"/>
                  </a:lnTo>
                  <a:lnTo>
                    <a:pt x="741" y="1156"/>
                  </a:lnTo>
                  <a:lnTo>
                    <a:pt x="772" y="945"/>
                  </a:lnTo>
                  <a:lnTo>
                    <a:pt x="692" y="713"/>
                  </a:lnTo>
                  <a:lnTo>
                    <a:pt x="430" y="603"/>
                  </a:lnTo>
                  <a:lnTo>
                    <a:pt x="200" y="422"/>
                  </a:lnTo>
                  <a:lnTo>
                    <a:pt x="0" y="0"/>
                  </a:lnTo>
                  <a:lnTo>
                    <a:pt x="29" y="382"/>
                  </a:lnTo>
                  <a:lnTo>
                    <a:pt x="179" y="612"/>
                  </a:lnTo>
                  <a:lnTo>
                    <a:pt x="380" y="753"/>
                  </a:lnTo>
                  <a:lnTo>
                    <a:pt x="601" y="833"/>
                  </a:lnTo>
                  <a:lnTo>
                    <a:pt x="612" y="1044"/>
                  </a:lnTo>
                  <a:lnTo>
                    <a:pt x="500" y="1266"/>
                  </a:lnTo>
                  <a:lnTo>
                    <a:pt x="240" y="1658"/>
                  </a:lnTo>
                  <a:lnTo>
                    <a:pt x="230" y="1909"/>
                  </a:lnTo>
                  <a:lnTo>
                    <a:pt x="471" y="2049"/>
                  </a:lnTo>
                  <a:lnTo>
                    <a:pt x="460" y="2180"/>
                  </a:lnTo>
                  <a:lnTo>
                    <a:pt x="249" y="2452"/>
                  </a:lnTo>
                  <a:lnTo>
                    <a:pt x="160" y="2713"/>
                  </a:lnTo>
                  <a:lnTo>
                    <a:pt x="240" y="2994"/>
                  </a:lnTo>
                  <a:lnTo>
                    <a:pt x="430" y="3144"/>
                  </a:lnTo>
                  <a:lnTo>
                    <a:pt x="671" y="3266"/>
                  </a:lnTo>
                  <a:lnTo>
                    <a:pt x="692" y="3156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000000"/>
                </a:solidFill>
              </a:endParaRPr>
            </a:p>
          </p:txBody>
        </p:sp>
        <p:sp>
          <p:nvSpPr>
            <p:cNvPr id="1050" name="Freeform 39"/>
            <p:cNvSpPr>
              <a:spLocks/>
            </p:cNvSpPr>
            <p:nvPr userDrawn="1"/>
          </p:nvSpPr>
          <p:spPr bwMode="auto">
            <a:xfrm flipH="1">
              <a:off x="5506" y="1333"/>
              <a:ext cx="205" cy="1633"/>
            </a:xfrm>
            <a:custGeom>
              <a:avLst/>
              <a:gdLst>
                <a:gd name="T0" fmla="*/ 184 w 772"/>
                <a:gd name="T1" fmla="*/ 1578 h 3266"/>
                <a:gd name="T2" fmla="*/ 101 w 772"/>
                <a:gd name="T3" fmla="*/ 1473 h 3266"/>
                <a:gd name="T4" fmla="*/ 85 w 772"/>
                <a:gd name="T5" fmla="*/ 1392 h 3266"/>
                <a:gd name="T6" fmla="*/ 99 w 772"/>
                <a:gd name="T7" fmla="*/ 1271 h 3266"/>
                <a:gd name="T8" fmla="*/ 157 w 772"/>
                <a:gd name="T9" fmla="*/ 1126 h 3266"/>
                <a:gd name="T10" fmla="*/ 170 w 772"/>
                <a:gd name="T11" fmla="*/ 1035 h 3266"/>
                <a:gd name="T12" fmla="*/ 157 w 772"/>
                <a:gd name="T13" fmla="*/ 974 h 3266"/>
                <a:gd name="T14" fmla="*/ 106 w 772"/>
                <a:gd name="T15" fmla="*/ 930 h 3266"/>
                <a:gd name="T16" fmla="*/ 96 w 772"/>
                <a:gd name="T17" fmla="*/ 874 h 3266"/>
                <a:gd name="T18" fmla="*/ 114 w 772"/>
                <a:gd name="T19" fmla="*/ 794 h 3266"/>
                <a:gd name="T20" fmla="*/ 197 w 772"/>
                <a:gd name="T21" fmla="*/ 578 h 3266"/>
                <a:gd name="T22" fmla="*/ 205 w 772"/>
                <a:gd name="T23" fmla="*/ 473 h 3266"/>
                <a:gd name="T24" fmla="*/ 184 w 772"/>
                <a:gd name="T25" fmla="*/ 357 h 3266"/>
                <a:gd name="T26" fmla="*/ 114 w 772"/>
                <a:gd name="T27" fmla="*/ 302 h 3266"/>
                <a:gd name="T28" fmla="*/ 53 w 772"/>
                <a:gd name="T29" fmla="*/ 211 h 3266"/>
                <a:gd name="T30" fmla="*/ 0 w 772"/>
                <a:gd name="T31" fmla="*/ 0 h 3266"/>
                <a:gd name="T32" fmla="*/ 8 w 772"/>
                <a:gd name="T33" fmla="*/ 191 h 3266"/>
                <a:gd name="T34" fmla="*/ 48 w 772"/>
                <a:gd name="T35" fmla="*/ 306 h 3266"/>
                <a:gd name="T36" fmla="*/ 101 w 772"/>
                <a:gd name="T37" fmla="*/ 377 h 3266"/>
                <a:gd name="T38" fmla="*/ 160 w 772"/>
                <a:gd name="T39" fmla="*/ 417 h 3266"/>
                <a:gd name="T40" fmla="*/ 163 w 772"/>
                <a:gd name="T41" fmla="*/ 522 h 3266"/>
                <a:gd name="T42" fmla="*/ 133 w 772"/>
                <a:gd name="T43" fmla="*/ 633 h 3266"/>
                <a:gd name="T44" fmla="*/ 64 w 772"/>
                <a:gd name="T45" fmla="*/ 829 h 3266"/>
                <a:gd name="T46" fmla="*/ 61 w 772"/>
                <a:gd name="T47" fmla="*/ 955 h 3266"/>
                <a:gd name="T48" fmla="*/ 125 w 772"/>
                <a:gd name="T49" fmla="*/ 1025 h 3266"/>
                <a:gd name="T50" fmla="*/ 122 w 772"/>
                <a:gd name="T51" fmla="*/ 1090 h 3266"/>
                <a:gd name="T52" fmla="*/ 66 w 772"/>
                <a:gd name="T53" fmla="*/ 1226 h 3266"/>
                <a:gd name="T54" fmla="*/ 42 w 772"/>
                <a:gd name="T55" fmla="*/ 1357 h 3266"/>
                <a:gd name="T56" fmla="*/ 64 w 772"/>
                <a:gd name="T57" fmla="*/ 1497 h 3266"/>
                <a:gd name="T58" fmla="*/ 114 w 772"/>
                <a:gd name="T59" fmla="*/ 1572 h 3266"/>
                <a:gd name="T60" fmla="*/ 178 w 772"/>
                <a:gd name="T61" fmla="*/ 1633 h 3266"/>
                <a:gd name="T62" fmla="*/ 184 w 772"/>
                <a:gd name="T63" fmla="*/ 1578 h 3266"/>
                <a:gd name="T64" fmla="*/ 184 w 772"/>
                <a:gd name="T65" fmla="*/ 1578 h 326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772" h="3266">
                  <a:moveTo>
                    <a:pt x="692" y="3156"/>
                  </a:moveTo>
                  <a:lnTo>
                    <a:pt x="380" y="2945"/>
                  </a:lnTo>
                  <a:lnTo>
                    <a:pt x="319" y="2783"/>
                  </a:lnTo>
                  <a:lnTo>
                    <a:pt x="371" y="2542"/>
                  </a:lnTo>
                  <a:lnTo>
                    <a:pt x="591" y="2251"/>
                  </a:lnTo>
                  <a:lnTo>
                    <a:pt x="641" y="2070"/>
                  </a:lnTo>
                  <a:lnTo>
                    <a:pt x="591" y="1948"/>
                  </a:lnTo>
                  <a:lnTo>
                    <a:pt x="401" y="1859"/>
                  </a:lnTo>
                  <a:lnTo>
                    <a:pt x="361" y="1747"/>
                  </a:lnTo>
                  <a:lnTo>
                    <a:pt x="430" y="1587"/>
                  </a:lnTo>
                  <a:lnTo>
                    <a:pt x="741" y="1156"/>
                  </a:lnTo>
                  <a:lnTo>
                    <a:pt x="772" y="945"/>
                  </a:lnTo>
                  <a:lnTo>
                    <a:pt x="692" y="713"/>
                  </a:lnTo>
                  <a:lnTo>
                    <a:pt x="430" y="603"/>
                  </a:lnTo>
                  <a:lnTo>
                    <a:pt x="200" y="422"/>
                  </a:lnTo>
                  <a:lnTo>
                    <a:pt x="0" y="0"/>
                  </a:lnTo>
                  <a:lnTo>
                    <a:pt x="29" y="382"/>
                  </a:lnTo>
                  <a:lnTo>
                    <a:pt x="179" y="612"/>
                  </a:lnTo>
                  <a:lnTo>
                    <a:pt x="380" y="753"/>
                  </a:lnTo>
                  <a:lnTo>
                    <a:pt x="601" y="833"/>
                  </a:lnTo>
                  <a:lnTo>
                    <a:pt x="612" y="1044"/>
                  </a:lnTo>
                  <a:lnTo>
                    <a:pt x="500" y="1266"/>
                  </a:lnTo>
                  <a:lnTo>
                    <a:pt x="240" y="1658"/>
                  </a:lnTo>
                  <a:lnTo>
                    <a:pt x="230" y="1909"/>
                  </a:lnTo>
                  <a:lnTo>
                    <a:pt x="471" y="2049"/>
                  </a:lnTo>
                  <a:lnTo>
                    <a:pt x="460" y="2180"/>
                  </a:lnTo>
                  <a:lnTo>
                    <a:pt x="249" y="2452"/>
                  </a:lnTo>
                  <a:lnTo>
                    <a:pt x="160" y="2713"/>
                  </a:lnTo>
                  <a:lnTo>
                    <a:pt x="240" y="2994"/>
                  </a:lnTo>
                  <a:lnTo>
                    <a:pt x="430" y="3144"/>
                  </a:lnTo>
                  <a:lnTo>
                    <a:pt x="671" y="3266"/>
                  </a:lnTo>
                  <a:lnTo>
                    <a:pt x="692" y="3156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000000"/>
                </a:solidFill>
              </a:endParaRPr>
            </a:p>
          </p:txBody>
        </p:sp>
      </p:grpSp>
      <p:grpSp>
        <p:nvGrpSpPr>
          <p:cNvPr id="1036" name="Group 40"/>
          <p:cNvGrpSpPr>
            <a:grpSpLocks/>
          </p:cNvGrpSpPr>
          <p:nvPr/>
        </p:nvGrpSpPr>
        <p:grpSpPr bwMode="auto">
          <a:xfrm>
            <a:off x="7318375" y="90488"/>
            <a:ext cx="2133600" cy="1911350"/>
            <a:chOff x="4610" y="57"/>
            <a:chExt cx="1344" cy="1204"/>
          </a:xfrm>
        </p:grpSpPr>
        <p:grpSp>
          <p:nvGrpSpPr>
            <p:cNvPr id="1037" name="Group 41"/>
            <p:cNvGrpSpPr>
              <a:grpSpLocks/>
            </p:cNvGrpSpPr>
            <p:nvPr userDrawn="1"/>
          </p:nvGrpSpPr>
          <p:grpSpPr bwMode="auto">
            <a:xfrm>
              <a:off x="4610" y="57"/>
              <a:ext cx="1344" cy="1204"/>
              <a:chOff x="4610" y="57"/>
              <a:chExt cx="1344" cy="1204"/>
            </a:xfrm>
          </p:grpSpPr>
          <p:sp>
            <p:nvSpPr>
              <p:cNvPr id="1039" name="Freeform 42"/>
              <p:cNvSpPr>
                <a:spLocks/>
              </p:cNvSpPr>
              <p:nvPr userDrawn="1"/>
            </p:nvSpPr>
            <p:spPr bwMode="auto">
              <a:xfrm rot="-3172564">
                <a:off x="5430" y="1086"/>
                <a:ext cx="62" cy="288"/>
              </a:xfrm>
              <a:custGeom>
                <a:avLst/>
                <a:gdLst>
                  <a:gd name="T0" fmla="*/ 31 w 245"/>
                  <a:gd name="T1" fmla="*/ 3 h 806"/>
                  <a:gd name="T2" fmla="*/ 33 w 245"/>
                  <a:gd name="T3" fmla="*/ 122 h 806"/>
                  <a:gd name="T4" fmla="*/ 0 w 245"/>
                  <a:gd name="T5" fmla="*/ 288 h 806"/>
                  <a:gd name="T6" fmla="*/ 20 w 245"/>
                  <a:gd name="T7" fmla="*/ 282 h 806"/>
                  <a:gd name="T8" fmla="*/ 55 w 245"/>
                  <a:gd name="T9" fmla="*/ 134 h 806"/>
                  <a:gd name="T10" fmla="*/ 62 w 245"/>
                  <a:gd name="T11" fmla="*/ 0 h 806"/>
                  <a:gd name="T12" fmla="*/ 31 w 245"/>
                  <a:gd name="T13" fmla="*/ 3 h 806"/>
                  <a:gd name="T14" fmla="*/ 31 w 245"/>
                  <a:gd name="T15" fmla="*/ 3 h 80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245" h="806">
                    <a:moveTo>
                      <a:pt x="123" y="9"/>
                    </a:moveTo>
                    <a:lnTo>
                      <a:pt x="131" y="342"/>
                    </a:lnTo>
                    <a:lnTo>
                      <a:pt x="0" y="806"/>
                    </a:lnTo>
                    <a:lnTo>
                      <a:pt x="79" y="789"/>
                    </a:lnTo>
                    <a:lnTo>
                      <a:pt x="218" y="376"/>
                    </a:lnTo>
                    <a:lnTo>
                      <a:pt x="245" y="0"/>
                    </a:lnTo>
                    <a:lnTo>
                      <a:pt x="123" y="9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0000"/>
                  </a:solidFill>
                </a:endParaRPr>
              </a:p>
            </p:txBody>
          </p:sp>
          <p:grpSp>
            <p:nvGrpSpPr>
              <p:cNvPr id="1040" name="Group 43"/>
              <p:cNvGrpSpPr>
                <a:grpSpLocks/>
              </p:cNvGrpSpPr>
              <p:nvPr userDrawn="1"/>
            </p:nvGrpSpPr>
            <p:grpSpPr bwMode="auto">
              <a:xfrm>
                <a:off x="4610" y="57"/>
                <a:ext cx="1344" cy="985"/>
                <a:chOff x="4610" y="57"/>
                <a:chExt cx="1344" cy="985"/>
              </a:xfrm>
            </p:grpSpPr>
            <p:sp>
              <p:nvSpPr>
                <p:cNvPr id="1041" name="Freeform 44"/>
                <p:cNvSpPr>
                  <a:spLocks/>
                </p:cNvSpPr>
                <p:nvPr userDrawn="1"/>
              </p:nvSpPr>
              <p:spPr bwMode="auto">
                <a:xfrm rot="-3172564">
                  <a:off x="4966" y="71"/>
                  <a:ext cx="153" cy="125"/>
                </a:xfrm>
                <a:custGeom>
                  <a:avLst/>
                  <a:gdLst>
                    <a:gd name="T0" fmla="*/ 0 w 604"/>
                    <a:gd name="T1" fmla="*/ 0 h 349"/>
                    <a:gd name="T2" fmla="*/ 75 w 604"/>
                    <a:gd name="T3" fmla="*/ 66 h 349"/>
                    <a:gd name="T4" fmla="*/ 127 w 604"/>
                    <a:gd name="T5" fmla="*/ 125 h 349"/>
                    <a:gd name="T6" fmla="*/ 153 w 604"/>
                    <a:gd name="T7" fmla="*/ 50 h 349"/>
                    <a:gd name="T8" fmla="*/ 91 w 604"/>
                    <a:gd name="T9" fmla="*/ 3 h 349"/>
                    <a:gd name="T10" fmla="*/ 118 w 604"/>
                    <a:gd name="T11" fmla="*/ 66 h 349"/>
                    <a:gd name="T12" fmla="*/ 33 w 604"/>
                    <a:gd name="T13" fmla="*/ 6 h 349"/>
                    <a:gd name="T14" fmla="*/ 0 w 604"/>
                    <a:gd name="T15" fmla="*/ 0 h 349"/>
                    <a:gd name="T16" fmla="*/ 0 w 604"/>
                    <a:gd name="T17" fmla="*/ 0 h 349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604" h="349">
                      <a:moveTo>
                        <a:pt x="0" y="0"/>
                      </a:moveTo>
                      <a:lnTo>
                        <a:pt x="298" y="184"/>
                      </a:lnTo>
                      <a:lnTo>
                        <a:pt x="500" y="349"/>
                      </a:lnTo>
                      <a:lnTo>
                        <a:pt x="604" y="140"/>
                      </a:lnTo>
                      <a:lnTo>
                        <a:pt x="359" y="9"/>
                      </a:lnTo>
                      <a:lnTo>
                        <a:pt x="464" y="184"/>
                      </a:lnTo>
                      <a:lnTo>
                        <a:pt x="131" y="17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cs-CZ">
                    <a:solidFill>
                      <a:srgbClr val="000000"/>
                    </a:solidFill>
                  </a:endParaRPr>
                </a:p>
              </p:txBody>
            </p:sp>
            <p:sp>
              <p:nvSpPr>
                <p:cNvPr id="1042" name="Freeform 45"/>
                <p:cNvSpPr>
                  <a:spLocks/>
                </p:cNvSpPr>
                <p:nvPr userDrawn="1"/>
              </p:nvSpPr>
              <p:spPr bwMode="auto">
                <a:xfrm rot="-3172564">
                  <a:off x="5059" y="321"/>
                  <a:ext cx="269" cy="438"/>
                </a:xfrm>
                <a:custGeom>
                  <a:avLst/>
                  <a:gdLst>
                    <a:gd name="T0" fmla="*/ 187 w 1064"/>
                    <a:gd name="T1" fmla="*/ 46 h 1230"/>
                    <a:gd name="T2" fmla="*/ 123 w 1064"/>
                    <a:gd name="T3" fmla="*/ 125 h 1230"/>
                    <a:gd name="T4" fmla="*/ 41 w 1064"/>
                    <a:gd name="T5" fmla="*/ 271 h 1230"/>
                    <a:gd name="T6" fmla="*/ 0 w 1064"/>
                    <a:gd name="T7" fmla="*/ 392 h 1230"/>
                    <a:gd name="T8" fmla="*/ 15 w 1064"/>
                    <a:gd name="T9" fmla="*/ 438 h 1230"/>
                    <a:gd name="T10" fmla="*/ 66 w 1064"/>
                    <a:gd name="T11" fmla="*/ 428 h 1230"/>
                    <a:gd name="T12" fmla="*/ 146 w 1064"/>
                    <a:gd name="T13" fmla="*/ 325 h 1230"/>
                    <a:gd name="T14" fmla="*/ 221 w 1064"/>
                    <a:gd name="T15" fmla="*/ 190 h 1230"/>
                    <a:gd name="T16" fmla="*/ 261 w 1064"/>
                    <a:gd name="T17" fmla="*/ 96 h 1230"/>
                    <a:gd name="T18" fmla="*/ 269 w 1064"/>
                    <a:gd name="T19" fmla="*/ 30 h 1230"/>
                    <a:gd name="T20" fmla="*/ 247 w 1064"/>
                    <a:gd name="T21" fmla="*/ 0 h 1230"/>
                    <a:gd name="T22" fmla="*/ 211 w 1064"/>
                    <a:gd name="T23" fmla="*/ 23 h 1230"/>
                    <a:gd name="T24" fmla="*/ 245 w 1064"/>
                    <a:gd name="T25" fmla="*/ 38 h 1230"/>
                    <a:gd name="T26" fmla="*/ 221 w 1064"/>
                    <a:gd name="T27" fmla="*/ 125 h 1230"/>
                    <a:gd name="T28" fmla="*/ 174 w 1064"/>
                    <a:gd name="T29" fmla="*/ 234 h 1230"/>
                    <a:gd name="T30" fmla="*/ 88 w 1064"/>
                    <a:gd name="T31" fmla="*/ 359 h 1230"/>
                    <a:gd name="T32" fmla="*/ 29 w 1064"/>
                    <a:gd name="T33" fmla="*/ 397 h 1230"/>
                    <a:gd name="T34" fmla="*/ 34 w 1064"/>
                    <a:gd name="T35" fmla="*/ 336 h 1230"/>
                    <a:gd name="T36" fmla="*/ 110 w 1064"/>
                    <a:gd name="T37" fmla="*/ 179 h 1230"/>
                    <a:gd name="T38" fmla="*/ 210 w 1064"/>
                    <a:gd name="T39" fmla="*/ 42 h 1230"/>
                    <a:gd name="T40" fmla="*/ 187 w 1064"/>
                    <a:gd name="T41" fmla="*/ 46 h 1230"/>
                    <a:gd name="T42" fmla="*/ 187 w 1064"/>
                    <a:gd name="T43" fmla="*/ 46 h 1230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</a:gdLst>
                  <a:ahLst/>
                  <a:cxnLst>
                    <a:cxn ang="T44">
                      <a:pos x="T0" y="T1"/>
                    </a:cxn>
                    <a:cxn ang="T45">
                      <a:pos x="T2" y="T3"/>
                    </a:cxn>
                    <a:cxn ang="T46">
                      <a:pos x="T4" y="T5"/>
                    </a:cxn>
                    <a:cxn ang="T47">
                      <a:pos x="T6" y="T7"/>
                    </a:cxn>
                    <a:cxn ang="T48">
                      <a:pos x="T8" y="T9"/>
                    </a:cxn>
                    <a:cxn ang="T49">
                      <a:pos x="T10" y="T11"/>
                    </a:cxn>
                    <a:cxn ang="T50">
                      <a:pos x="T12" y="T13"/>
                    </a:cxn>
                    <a:cxn ang="T51">
                      <a:pos x="T14" y="T15"/>
                    </a:cxn>
                    <a:cxn ang="T52">
                      <a:pos x="T16" y="T17"/>
                    </a:cxn>
                    <a:cxn ang="T53">
                      <a:pos x="T18" y="T19"/>
                    </a:cxn>
                    <a:cxn ang="T54">
                      <a:pos x="T20" y="T21"/>
                    </a:cxn>
                    <a:cxn ang="T55">
                      <a:pos x="T22" y="T23"/>
                    </a:cxn>
                    <a:cxn ang="T56">
                      <a:pos x="T24" y="T25"/>
                    </a:cxn>
                    <a:cxn ang="T57">
                      <a:pos x="T26" y="T27"/>
                    </a:cxn>
                    <a:cxn ang="T58">
                      <a:pos x="T28" y="T29"/>
                    </a:cxn>
                    <a:cxn ang="T59">
                      <a:pos x="T30" y="T31"/>
                    </a:cxn>
                    <a:cxn ang="T60">
                      <a:pos x="T32" y="T33"/>
                    </a:cxn>
                    <a:cxn ang="T61">
                      <a:pos x="T34" y="T35"/>
                    </a:cxn>
                    <a:cxn ang="T62">
                      <a:pos x="T36" y="T37"/>
                    </a:cxn>
                    <a:cxn ang="T63">
                      <a:pos x="T38" y="T39"/>
                    </a:cxn>
                    <a:cxn ang="T64">
                      <a:pos x="T40" y="T41"/>
                    </a:cxn>
                    <a:cxn ang="T65">
                      <a:pos x="T42" y="T43"/>
                    </a:cxn>
                  </a:cxnLst>
                  <a:rect l="0" t="0" r="r" b="b"/>
                  <a:pathLst>
                    <a:path w="1064" h="1230">
                      <a:moveTo>
                        <a:pt x="741" y="129"/>
                      </a:moveTo>
                      <a:lnTo>
                        <a:pt x="485" y="352"/>
                      </a:lnTo>
                      <a:lnTo>
                        <a:pt x="163" y="762"/>
                      </a:lnTo>
                      <a:lnTo>
                        <a:pt x="0" y="1101"/>
                      </a:lnTo>
                      <a:lnTo>
                        <a:pt x="59" y="1230"/>
                      </a:lnTo>
                      <a:lnTo>
                        <a:pt x="262" y="1201"/>
                      </a:lnTo>
                      <a:lnTo>
                        <a:pt x="578" y="914"/>
                      </a:lnTo>
                      <a:lnTo>
                        <a:pt x="876" y="534"/>
                      </a:lnTo>
                      <a:lnTo>
                        <a:pt x="1034" y="270"/>
                      </a:lnTo>
                      <a:lnTo>
                        <a:pt x="1064" y="84"/>
                      </a:lnTo>
                      <a:lnTo>
                        <a:pt x="977" y="0"/>
                      </a:lnTo>
                      <a:lnTo>
                        <a:pt x="836" y="65"/>
                      </a:lnTo>
                      <a:lnTo>
                        <a:pt x="969" y="107"/>
                      </a:lnTo>
                      <a:lnTo>
                        <a:pt x="876" y="352"/>
                      </a:lnTo>
                      <a:lnTo>
                        <a:pt x="690" y="656"/>
                      </a:lnTo>
                      <a:lnTo>
                        <a:pt x="350" y="1008"/>
                      </a:lnTo>
                      <a:lnTo>
                        <a:pt x="116" y="1114"/>
                      </a:lnTo>
                      <a:lnTo>
                        <a:pt x="135" y="943"/>
                      </a:lnTo>
                      <a:lnTo>
                        <a:pt x="437" y="504"/>
                      </a:lnTo>
                      <a:lnTo>
                        <a:pt x="831" y="118"/>
                      </a:lnTo>
                      <a:lnTo>
                        <a:pt x="741" y="129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cs-CZ">
                    <a:solidFill>
                      <a:srgbClr val="000000"/>
                    </a:solidFill>
                  </a:endParaRPr>
                </a:p>
              </p:txBody>
            </p:sp>
            <p:sp>
              <p:nvSpPr>
                <p:cNvPr id="1043" name="Freeform 46"/>
                <p:cNvSpPr>
                  <a:spLocks/>
                </p:cNvSpPr>
                <p:nvPr userDrawn="1"/>
              </p:nvSpPr>
              <p:spPr bwMode="auto">
                <a:xfrm rot="-3172564">
                  <a:off x="4869" y="171"/>
                  <a:ext cx="505" cy="898"/>
                </a:xfrm>
                <a:custGeom>
                  <a:avLst/>
                  <a:gdLst>
                    <a:gd name="T0" fmla="*/ 490 w 2002"/>
                    <a:gd name="T1" fmla="*/ 0 h 2521"/>
                    <a:gd name="T2" fmla="*/ 0 w 2002"/>
                    <a:gd name="T3" fmla="*/ 898 h 2521"/>
                    <a:gd name="T4" fmla="*/ 48 w 2002"/>
                    <a:gd name="T5" fmla="*/ 873 h 2521"/>
                    <a:gd name="T6" fmla="*/ 505 w 2002"/>
                    <a:gd name="T7" fmla="*/ 22 h 2521"/>
                    <a:gd name="T8" fmla="*/ 490 w 2002"/>
                    <a:gd name="T9" fmla="*/ 0 h 2521"/>
                    <a:gd name="T10" fmla="*/ 490 w 2002"/>
                    <a:gd name="T11" fmla="*/ 0 h 2521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0" t="0" r="r" b="b"/>
                  <a:pathLst>
                    <a:path w="2002" h="2521">
                      <a:moveTo>
                        <a:pt x="1941" y="0"/>
                      </a:moveTo>
                      <a:lnTo>
                        <a:pt x="0" y="2521"/>
                      </a:lnTo>
                      <a:lnTo>
                        <a:pt x="192" y="2450"/>
                      </a:lnTo>
                      <a:lnTo>
                        <a:pt x="2002" y="61"/>
                      </a:lnTo>
                      <a:lnTo>
                        <a:pt x="1941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cs-CZ">
                    <a:solidFill>
                      <a:srgbClr val="000000"/>
                    </a:solidFill>
                  </a:endParaRPr>
                </a:p>
              </p:txBody>
            </p:sp>
            <p:sp>
              <p:nvSpPr>
                <p:cNvPr id="1044" name="Freeform 47"/>
                <p:cNvSpPr>
                  <a:spLocks/>
                </p:cNvSpPr>
                <p:nvPr userDrawn="1"/>
              </p:nvSpPr>
              <p:spPr bwMode="auto">
                <a:xfrm rot="-3172564">
                  <a:off x="4903" y="-19"/>
                  <a:ext cx="758" cy="1344"/>
                </a:xfrm>
                <a:custGeom>
                  <a:avLst/>
                  <a:gdLst>
                    <a:gd name="T0" fmla="*/ 24 w 3007"/>
                    <a:gd name="T1" fmla="*/ 1014 h 3771"/>
                    <a:gd name="T2" fmla="*/ 99 w 3007"/>
                    <a:gd name="T3" fmla="*/ 1010 h 3771"/>
                    <a:gd name="T4" fmla="*/ 207 w 3007"/>
                    <a:gd name="T5" fmla="*/ 1072 h 3771"/>
                    <a:gd name="T6" fmla="*/ 172 w 3007"/>
                    <a:gd name="T7" fmla="*/ 1004 h 3771"/>
                    <a:gd name="T8" fmla="*/ 93 w 3007"/>
                    <a:gd name="T9" fmla="*/ 963 h 3771"/>
                    <a:gd name="T10" fmla="*/ 161 w 3007"/>
                    <a:gd name="T11" fmla="*/ 969 h 3771"/>
                    <a:gd name="T12" fmla="*/ 247 w 3007"/>
                    <a:gd name="T13" fmla="*/ 1023 h 3771"/>
                    <a:gd name="T14" fmla="*/ 721 w 3007"/>
                    <a:gd name="T15" fmla="*/ 150 h 3771"/>
                    <a:gd name="T16" fmla="*/ 650 w 3007"/>
                    <a:gd name="T17" fmla="*/ 53 h 3771"/>
                    <a:gd name="T18" fmla="*/ 582 w 3007"/>
                    <a:gd name="T19" fmla="*/ 0 h 3771"/>
                    <a:gd name="T20" fmla="*/ 679 w 3007"/>
                    <a:gd name="T21" fmla="*/ 28 h 3771"/>
                    <a:gd name="T22" fmla="*/ 758 w 3007"/>
                    <a:gd name="T23" fmla="*/ 153 h 3771"/>
                    <a:gd name="T24" fmla="*/ 209 w 3007"/>
                    <a:gd name="T25" fmla="*/ 1167 h 3771"/>
                    <a:gd name="T26" fmla="*/ 121 w 3007"/>
                    <a:gd name="T27" fmla="*/ 1216 h 3771"/>
                    <a:gd name="T28" fmla="*/ 26 w 3007"/>
                    <a:gd name="T29" fmla="*/ 1344 h 3771"/>
                    <a:gd name="T30" fmla="*/ 0 w 3007"/>
                    <a:gd name="T31" fmla="*/ 1307 h 3771"/>
                    <a:gd name="T32" fmla="*/ 33 w 3007"/>
                    <a:gd name="T33" fmla="*/ 1294 h 3771"/>
                    <a:gd name="T34" fmla="*/ 95 w 3007"/>
                    <a:gd name="T35" fmla="*/ 1206 h 3771"/>
                    <a:gd name="T36" fmla="*/ 42 w 3007"/>
                    <a:gd name="T37" fmla="*/ 1167 h 3771"/>
                    <a:gd name="T38" fmla="*/ 42 w 3007"/>
                    <a:gd name="T39" fmla="*/ 1132 h 3771"/>
                    <a:gd name="T40" fmla="*/ 104 w 3007"/>
                    <a:gd name="T41" fmla="*/ 1175 h 3771"/>
                    <a:gd name="T42" fmla="*/ 104 w 3007"/>
                    <a:gd name="T43" fmla="*/ 1136 h 3771"/>
                    <a:gd name="T44" fmla="*/ 152 w 3007"/>
                    <a:gd name="T45" fmla="*/ 1148 h 3771"/>
                    <a:gd name="T46" fmla="*/ 108 w 3007"/>
                    <a:gd name="T47" fmla="*/ 1097 h 3771"/>
                    <a:gd name="T48" fmla="*/ 159 w 3007"/>
                    <a:gd name="T49" fmla="*/ 1091 h 3771"/>
                    <a:gd name="T50" fmla="*/ 24 w 3007"/>
                    <a:gd name="T51" fmla="*/ 1014 h 3771"/>
                    <a:gd name="T52" fmla="*/ 24 w 3007"/>
                    <a:gd name="T53" fmla="*/ 1014 h 3771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</a:gdLst>
                  <a:ahLst/>
                  <a:cxnLst>
                    <a:cxn ang="T54">
                      <a:pos x="T0" y="T1"/>
                    </a:cxn>
                    <a:cxn ang="T55">
                      <a:pos x="T2" y="T3"/>
                    </a:cxn>
                    <a:cxn ang="T56">
                      <a:pos x="T4" y="T5"/>
                    </a:cxn>
                    <a:cxn ang="T57">
                      <a:pos x="T6" y="T7"/>
                    </a:cxn>
                    <a:cxn ang="T58">
                      <a:pos x="T8" y="T9"/>
                    </a:cxn>
                    <a:cxn ang="T59">
                      <a:pos x="T10" y="T11"/>
                    </a:cxn>
                    <a:cxn ang="T60">
                      <a:pos x="T12" y="T13"/>
                    </a:cxn>
                    <a:cxn ang="T61">
                      <a:pos x="T14" y="T15"/>
                    </a:cxn>
                    <a:cxn ang="T62">
                      <a:pos x="T16" y="T17"/>
                    </a:cxn>
                    <a:cxn ang="T63">
                      <a:pos x="T18" y="T19"/>
                    </a:cxn>
                    <a:cxn ang="T64">
                      <a:pos x="T20" y="T21"/>
                    </a:cxn>
                    <a:cxn ang="T65">
                      <a:pos x="T22" y="T23"/>
                    </a:cxn>
                    <a:cxn ang="T66">
                      <a:pos x="T24" y="T25"/>
                    </a:cxn>
                    <a:cxn ang="T67">
                      <a:pos x="T26" y="T27"/>
                    </a:cxn>
                    <a:cxn ang="T68">
                      <a:pos x="T28" y="T29"/>
                    </a:cxn>
                    <a:cxn ang="T69">
                      <a:pos x="T30" y="T31"/>
                    </a:cxn>
                    <a:cxn ang="T70">
                      <a:pos x="T32" y="T33"/>
                    </a:cxn>
                    <a:cxn ang="T71">
                      <a:pos x="T34" y="T35"/>
                    </a:cxn>
                    <a:cxn ang="T72">
                      <a:pos x="T36" y="T37"/>
                    </a:cxn>
                    <a:cxn ang="T73">
                      <a:pos x="T38" y="T39"/>
                    </a:cxn>
                    <a:cxn ang="T74">
                      <a:pos x="T40" y="T41"/>
                    </a:cxn>
                    <a:cxn ang="T75">
                      <a:pos x="T42" y="T43"/>
                    </a:cxn>
                    <a:cxn ang="T76">
                      <a:pos x="T44" y="T45"/>
                    </a:cxn>
                    <a:cxn ang="T77">
                      <a:pos x="T46" y="T47"/>
                    </a:cxn>
                    <a:cxn ang="T78">
                      <a:pos x="T48" y="T49"/>
                    </a:cxn>
                    <a:cxn ang="T79">
                      <a:pos x="T50" y="T51"/>
                    </a:cxn>
                    <a:cxn ang="T80">
                      <a:pos x="T52" y="T53"/>
                    </a:cxn>
                  </a:cxnLst>
                  <a:rect l="0" t="0" r="r" b="b"/>
                  <a:pathLst>
                    <a:path w="3007" h="3771">
                      <a:moveTo>
                        <a:pt x="95" y="2844"/>
                      </a:moveTo>
                      <a:lnTo>
                        <a:pt x="394" y="2834"/>
                      </a:lnTo>
                      <a:lnTo>
                        <a:pt x="821" y="3009"/>
                      </a:lnTo>
                      <a:lnTo>
                        <a:pt x="681" y="2817"/>
                      </a:lnTo>
                      <a:lnTo>
                        <a:pt x="367" y="2703"/>
                      </a:lnTo>
                      <a:lnTo>
                        <a:pt x="637" y="2720"/>
                      </a:lnTo>
                      <a:lnTo>
                        <a:pt x="979" y="2870"/>
                      </a:lnTo>
                      <a:lnTo>
                        <a:pt x="2859" y="420"/>
                      </a:lnTo>
                      <a:lnTo>
                        <a:pt x="2578" y="148"/>
                      </a:lnTo>
                      <a:lnTo>
                        <a:pt x="2308" y="0"/>
                      </a:lnTo>
                      <a:lnTo>
                        <a:pt x="2692" y="78"/>
                      </a:lnTo>
                      <a:lnTo>
                        <a:pt x="3007" y="428"/>
                      </a:lnTo>
                      <a:lnTo>
                        <a:pt x="831" y="3273"/>
                      </a:lnTo>
                      <a:lnTo>
                        <a:pt x="481" y="3412"/>
                      </a:lnTo>
                      <a:lnTo>
                        <a:pt x="105" y="3771"/>
                      </a:lnTo>
                      <a:lnTo>
                        <a:pt x="0" y="3667"/>
                      </a:lnTo>
                      <a:lnTo>
                        <a:pt x="131" y="3631"/>
                      </a:lnTo>
                      <a:lnTo>
                        <a:pt x="376" y="3385"/>
                      </a:lnTo>
                      <a:lnTo>
                        <a:pt x="165" y="3273"/>
                      </a:lnTo>
                      <a:lnTo>
                        <a:pt x="165" y="3176"/>
                      </a:lnTo>
                      <a:lnTo>
                        <a:pt x="411" y="3298"/>
                      </a:lnTo>
                      <a:lnTo>
                        <a:pt x="411" y="3186"/>
                      </a:lnTo>
                      <a:lnTo>
                        <a:pt x="603" y="3220"/>
                      </a:lnTo>
                      <a:lnTo>
                        <a:pt x="428" y="3079"/>
                      </a:lnTo>
                      <a:lnTo>
                        <a:pt x="629" y="3062"/>
                      </a:lnTo>
                      <a:lnTo>
                        <a:pt x="95" y="2844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cs-CZ">
                    <a:solidFill>
                      <a:srgbClr val="000000"/>
                    </a:solidFill>
                  </a:endParaRPr>
                </a:p>
              </p:txBody>
            </p:sp>
            <p:sp>
              <p:nvSpPr>
                <p:cNvPr id="1045" name="Freeform 48"/>
                <p:cNvSpPr>
                  <a:spLocks/>
                </p:cNvSpPr>
                <p:nvPr userDrawn="1"/>
              </p:nvSpPr>
              <p:spPr bwMode="auto">
                <a:xfrm rot="-3172564">
                  <a:off x="5308" y="886"/>
                  <a:ext cx="169" cy="122"/>
                </a:xfrm>
                <a:custGeom>
                  <a:avLst/>
                  <a:gdLst>
                    <a:gd name="T0" fmla="*/ 0 w 673"/>
                    <a:gd name="T1" fmla="*/ 29 h 342"/>
                    <a:gd name="T2" fmla="*/ 64 w 673"/>
                    <a:gd name="T3" fmla="*/ 38 h 342"/>
                    <a:gd name="T4" fmla="*/ 160 w 673"/>
                    <a:gd name="T5" fmla="*/ 122 h 342"/>
                    <a:gd name="T6" fmla="*/ 169 w 673"/>
                    <a:gd name="T7" fmla="*/ 103 h 342"/>
                    <a:gd name="T8" fmla="*/ 112 w 673"/>
                    <a:gd name="T9" fmla="*/ 41 h 342"/>
                    <a:gd name="T10" fmla="*/ 7 w 673"/>
                    <a:gd name="T11" fmla="*/ 0 h 342"/>
                    <a:gd name="T12" fmla="*/ 0 w 673"/>
                    <a:gd name="T13" fmla="*/ 29 h 342"/>
                    <a:gd name="T14" fmla="*/ 0 w 673"/>
                    <a:gd name="T15" fmla="*/ 29 h 342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673" h="342">
                      <a:moveTo>
                        <a:pt x="0" y="80"/>
                      </a:moveTo>
                      <a:lnTo>
                        <a:pt x="255" y="106"/>
                      </a:lnTo>
                      <a:lnTo>
                        <a:pt x="639" y="342"/>
                      </a:lnTo>
                      <a:lnTo>
                        <a:pt x="673" y="289"/>
                      </a:lnTo>
                      <a:lnTo>
                        <a:pt x="447" y="114"/>
                      </a:lnTo>
                      <a:lnTo>
                        <a:pt x="26" y="0"/>
                      </a:lnTo>
                      <a:lnTo>
                        <a:pt x="0" y="8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cs-CZ">
                    <a:solidFill>
                      <a:srgbClr val="000000"/>
                    </a:solidFill>
                  </a:endParaRPr>
                </a:p>
              </p:txBody>
            </p:sp>
            <p:sp>
              <p:nvSpPr>
                <p:cNvPr id="1046" name="Freeform 49"/>
                <p:cNvSpPr>
                  <a:spLocks/>
                </p:cNvSpPr>
                <p:nvPr userDrawn="1"/>
              </p:nvSpPr>
              <p:spPr bwMode="auto">
                <a:xfrm rot="-3172564">
                  <a:off x="5253" y="795"/>
                  <a:ext cx="181" cy="144"/>
                </a:xfrm>
                <a:custGeom>
                  <a:avLst/>
                  <a:gdLst>
                    <a:gd name="T0" fmla="*/ 0 w 716"/>
                    <a:gd name="T1" fmla="*/ 28 h 403"/>
                    <a:gd name="T2" fmla="*/ 86 w 716"/>
                    <a:gd name="T3" fmla="*/ 53 h 403"/>
                    <a:gd name="T4" fmla="*/ 161 w 716"/>
                    <a:gd name="T5" fmla="*/ 144 h 403"/>
                    <a:gd name="T6" fmla="*/ 181 w 716"/>
                    <a:gd name="T7" fmla="*/ 106 h 403"/>
                    <a:gd name="T8" fmla="*/ 106 w 716"/>
                    <a:gd name="T9" fmla="*/ 41 h 403"/>
                    <a:gd name="T10" fmla="*/ 18 w 716"/>
                    <a:gd name="T11" fmla="*/ 0 h 403"/>
                    <a:gd name="T12" fmla="*/ 0 w 716"/>
                    <a:gd name="T13" fmla="*/ 28 h 403"/>
                    <a:gd name="T14" fmla="*/ 0 w 716"/>
                    <a:gd name="T15" fmla="*/ 28 h 403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716" h="403">
                      <a:moveTo>
                        <a:pt x="0" y="78"/>
                      </a:moveTo>
                      <a:lnTo>
                        <a:pt x="340" y="148"/>
                      </a:lnTo>
                      <a:lnTo>
                        <a:pt x="638" y="403"/>
                      </a:lnTo>
                      <a:lnTo>
                        <a:pt x="716" y="296"/>
                      </a:lnTo>
                      <a:lnTo>
                        <a:pt x="420" y="114"/>
                      </a:lnTo>
                      <a:lnTo>
                        <a:pt x="70" y="0"/>
                      </a:lnTo>
                      <a:lnTo>
                        <a:pt x="0" y="7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cs-CZ">
                    <a:solidFill>
                      <a:srgbClr val="000000"/>
                    </a:solidFill>
                  </a:endParaRPr>
                </a:p>
              </p:txBody>
            </p:sp>
            <p:sp>
              <p:nvSpPr>
                <p:cNvPr id="1047" name="Freeform 50"/>
                <p:cNvSpPr>
                  <a:spLocks/>
                </p:cNvSpPr>
                <p:nvPr userDrawn="1"/>
              </p:nvSpPr>
              <p:spPr bwMode="auto">
                <a:xfrm rot="-3172564">
                  <a:off x="4985" y="210"/>
                  <a:ext cx="181" cy="147"/>
                </a:xfrm>
                <a:custGeom>
                  <a:avLst/>
                  <a:gdLst>
                    <a:gd name="T0" fmla="*/ 0 w 717"/>
                    <a:gd name="T1" fmla="*/ 28 h 411"/>
                    <a:gd name="T2" fmla="*/ 80 w 717"/>
                    <a:gd name="T3" fmla="*/ 50 h 411"/>
                    <a:gd name="T4" fmla="*/ 164 w 717"/>
                    <a:gd name="T5" fmla="*/ 147 h 411"/>
                    <a:gd name="T6" fmla="*/ 181 w 717"/>
                    <a:gd name="T7" fmla="*/ 112 h 411"/>
                    <a:gd name="T8" fmla="*/ 99 w 717"/>
                    <a:gd name="T9" fmla="*/ 31 h 411"/>
                    <a:gd name="T10" fmla="*/ 14 w 717"/>
                    <a:gd name="T11" fmla="*/ 0 h 411"/>
                    <a:gd name="T12" fmla="*/ 0 w 717"/>
                    <a:gd name="T13" fmla="*/ 28 h 411"/>
                    <a:gd name="T14" fmla="*/ 0 w 717"/>
                    <a:gd name="T15" fmla="*/ 28 h 411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717" h="411">
                      <a:moveTo>
                        <a:pt x="0" y="78"/>
                      </a:moveTo>
                      <a:lnTo>
                        <a:pt x="316" y="139"/>
                      </a:lnTo>
                      <a:lnTo>
                        <a:pt x="649" y="411"/>
                      </a:lnTo>
                      <a:lnTo>
                        <a:pt x="717" y="314"/>
                      </a:lnTo>
                      <a:lnTo>
                        <a:pt x="394" y="87"/>
                      </a:lnTo>
                      <a:lnTo>
                        <a:pt x="54" y="0"/>
                      </a:lnTo>
                      <a:lnTo>
                        <a:pt x="0" y="7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cs-CZ">
                    <a:solidFill>
                      <a:srgbClr val="000000"/>
                    </a:solidFill>
                  </a:endParaRPr>
                </a:p>
              </p:txBody>
            </p:sp>
            <p:sp>
              <p:nvSpPr>
                <p:cNvPr id="1048" name="Freeform 51"/>
                <p:cNvSpPr>
                  <a:spLocks/>
                </p:cNvSpPr>
                <p:nvPr userDrawn="1"/>
              </p:nvSpPr>
              <p:spPr bwMode="auto">
                <a:xfrm rot="-3172564">
                  <a:off x="4958" y="131"/>
                  <a:ext cx="179" cy="138"/>
                </a:xfrm>
                <a:custGeom>
                  <a:avLst/>
                  <a:gdLst>
                    <a:gd name="T0" fmla="*/ 0 w 709"/>
                    <a:gd name="T1" fmla="*/ 31 h 386"/>
                    <a:gd name="T2" fmla="*/ 69 w 709"/>
                    <a:gd name="T3" fmla="*/ 47 h 386"/>
                    <a:gd name="T4" fmla="*/ 168 w 709"/>
                    <a:gd name="T5" fmla="*/ 138 h 386"/>
                    <a:gd name="T6" fmla="*/ 179 w 709"/>
                    <a:gd name="T7" fmla="*/ 110 h 386"/>
                    <a:gd name="T8" fmla="*/ 77 w 709"/>
                    <a:gd name="T9" fmla="*/ 19 h 386"/>
                    <a:gd name="T10" fmla="*/ 11 w 709"/>
                    <a:gd name="T11" fmla="*/ 0 h 386"/>
                    <a:gd name="T12" fmla="*/ 0 w 709"/>
                    <a:gd name="T13" fmla="*/ 31 h 386"/>
                    <a:gd name="T14" fmla="*/ 0 w 709"/>
                    <a:gd name="T15" fmla="*/ 31 h 38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709" h="386">
                      <a:moveTo>
                        <a:pt x="0" y="88"/>
                      </a:moveTo>
                      <a:lnTo>
                        <a:pt x="272" y="131"/>
                      </a:lnTo>
                      <a:lnTo>
                        <a:pt x="665" y="386"/>
                      </a:lnTo>
                      <a:lnTo>
                        <a:pt x="709" y="308"/>
                      </a:lnTo>
                      <a:lnTo>
                        <a:pt x="306" y="53"/>
                      </a:lnTo>
                      <a:lnTo>
                        <a:pt x="43" y="0"/>
                      </a:lnTo>
                      <a:lnTo>
                        <a:pt x="0" y="8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cs-CZ">
                    <a:solidFill>
                      <a:srgbClr val="000000"/>
                    </a:solidFill>
                  </a:endParaRPr>
                </a:p>
              </p:txBody>
            </p:sp>
          </p:grpSp>
        </p:grpSp>
        <p:sp>
          <p:nvSpPr>
            <p:cNvPr id="1038" name="Line 52"/>
            <p:cNvSpPr>
              <a:spLocks noChangeShapeType="1"/>
            </p:cNvSpPr>
            <p:nvPr userDrawn="1"/>
          </p:nvSpPr>
          <p:spPr bwMode="auto">
            <a:xfrm>
              <a:off x="4870" y="84"/>
              <a:ext cx="42" cy="96"/>
            </a:xfrm>
            <a:prstGeom prst="line">
              <a:avLst/>
            </a:prstGeom>
            <a:noFill/>
            <a:ln w="38100">
              <a:solidFill>
                <a:schemeClr val="accent2"/>
              </a:solidFill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000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17630514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09" r:id="rId1"/>
    <p:sldLayoutId id="2147484010" r:id="rId2"/>
    <p:sldLayoutId id="2147484011" r:id="rId3"/>
    <p:sldLayoutId id="2147484012" r:id="rId4"/>
    <p:sldLayoutId id="2147484013" r:id="rId5"/>
    <p:sldLayoutId id="2147484014" r:id="rId6"/>
    <p:sldLayoutId id="2147484015" r:id="rId7"/>
    <p:sldLayoutId id="2147484016" r:id="rId8"/>
    <p:sldLayoutId id="2147484017" r:id="rId9"/>
    <p:sldLayoutId id="2147484018" r:id="rId10"/>
    <p:sldLayoutId id="214748401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zs-tremosnice.cz/" TargetMode="External"/><Relationship Id="rId2" Type="http://schemas.openxmlformats.org/officeDocument/2006/relationships/hyperlink" Target="mailto:zskola@tremosnice.cz" TargetMode="Externa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skolakov3a.sweb.cz/PRVOUKA/rostliny2/stonky.htm" TargetMode="External"/><Relationship Id="rId2" Type="http://schemas.openxmlformats.org/officeDocument/2006/relationships/hyperlink" Target="http://www.bioweb.genezis.eu/?cat=3&amp;file=organy" TargetMode="Externa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5800" y="1828800"/>
            <a:ext cx="7696200" cy="4600596"/>
          </a:xfrm>
        </p:spPr>
        <p:txBody>
          <a:bodyPr/>
          <a:lstStyle/>
          <a:p>
            <a:pPr algn="ctr">
              <a:buNone/>
            </a:pPr>
            <a: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Základní škola Třemošnice, okres Chrudim, Pardubický kraj</a:t>
            </a:r>
            <a:b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538 43 Třemošnice, Internátní 217; IČ: 70989176, tel: 469 661 719, </a:t>
            </a:r>
            <a:b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cs-CZ" sz="16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emaiI</a:t>
            </a:r>
            <a: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:  </a:t>
            </a:r>
            <a:r>
              <a:rPr lang="cs-CZ" sz="1600" u="sng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2"/>
              </a:rPr>
              <a:t>zskola</a:t>
            </a:r>
            <a:r>
              <a:rPr lang="cs-CZ" sz="1600" u="sng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2"/>
              </a:rPr>
              <a:t>@</a:t>
            </a:r>
            <a:r>
              <a:rPr lang="cs-CZ" sz="1600" u="sng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2"/>
              </a:rPr>
              <a:t>tremosnice.cz</a:t>
            </a:r>
            <a: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cs-CZ" sz="1600" u="sng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3"/>
              </a:rPr>
              <a:t>www.</a:t>
            </a:r>
            <a:r>
              <a:rPr lang="cs-CZ" sz="1600" u="sng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3"/>
              </a:rPr>
              <a:t>zs</a:t>
            </a:r>
            <a:r>
              <a:rPr lang="cs-CZ" sz="1600" u="sng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3"/>
              </a:rPr>
              <a:t>-</a:t>
            </a:r>
            <a:r>
              <a:rPr lang="cs-CZ" sz="1600" u="sng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3"/>
              </a:rPr>
              <a:t>tremosnice.cz</a:t>
            </a:r>
            <a: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/>
            </a:r>
            <a:b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Registrační číslo: CZ.1.07/1.4.00/21.2459</a:t>
            </a:r>
            <a:b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Název: Škola pro každého – kvalita a efektivnost ve využití lidských zdrojů</a:t>
            </a:r>
          </a:p>
          <a:p>
            <a:pPr algn="ctr">
              <a:buNone/>
            </a:pPr>
            <a:endParaRPr lang="cs-CZ" sz="1800" b="1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algn="ctr">
              <a:buNone/>
            </a:pPr>
            <a:r>
              <a:rPr lang="cs-CZ" sz="1800" b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Výukový materiál</a:t>
            </a:r>
            <a: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/>
            </a:r>
            <a:b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VY_52_INOVACE_29_ </a:t>
            </a:r>
            <a:r>
              <a:rPr lang="cs-CZ" sz="1800" dirty="0"/>
              <a:t>opakování: </a:t>
            </a:r>
            <a:r>
              <a:rPr lang="cs-CZ" sz="1800" dirty="0" smtClean="0"/>
              <a:t>kořen</a:t>
            </a:r>
          </a:p>
          <a:p>
            <a:pPr algn="ctr">
              <a:buNone/>
            </a:pPr>
            <a:r>
              <a:rPr lang="cs-CZ" sz="1800" dirty="0" smtClean="0"/>
              <a:t>Název </a:t>
            </a:r>
            <a: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materiálu (téma): </a:t>
            </a:r>
            <a:r>
              <a:rPr lang="cs-CZ" sz="1800" b="1" dirty="0"/>
              <a:t>opakování: </a:t>
            </a:r>
            <a:r>
              <a:rPr lang="cs-CZ" sz="1800" b="1" dirty="0" smtClean="0"/>
              <a:t>kořen</a:t>
            </a:r>
          </a:p>
          <a:p>
            <a:pPr algn="ctr">
              <a:buNone/>
            </a:pPr>
            <a: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Sada:Přírodopis,2. stupeň</a:t>
            </a:r>
          </a:p>
          <a:p>
            <a:pPr algn="ctr"/>
            <a: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Autor: Mgr. Jiří Olexa</a:t>
            </a:r>
          </a:p>
          <a:p>
            <a:pPr algn="ctr">
              <a:buNone/>
            </a:pPr>
            <a: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Anotace: </a:t>
            </a:r>
            <a:r>
              <a:rPr lang="cs-CZ" sz="1800" b="1" dirty="0"/>
              <a:t>opakování: kořen</a:t>
            </a:r>
            <a: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/>
            </a:r>
            <a:b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(práce s interaktivní tabulí, pracovní list)</a:t>
            </a:r>
          </a:p>
          <a:p>
            <a:pPr algn="ctr"/>
            <a:endParaRPr lang="cs-CZ" sz="18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algn="ctr"/>
            <a:r>
              <a:rPr lang="cs-CZ" sz="11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© Výukový materiál je majetkem ZŠ Třemošnice, okres Chrudim, Pardubický kraj, 2012</a:t>
            </a:r>
          </a:p>
          <a:p>
            <a:endParaRPr lang="cs-CZ" dirty="0"/>
          </a:p>
        </p:txBody>
      </p:sp>
      <p:pic>
        <p:nvPicPr>
          <p:cNvPr id="4" name="Obrázek 0" descr="logolink_OPVK_IPo_PPv3_color.png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785786" y="428604"/>
            <a:ext cx="5602235" cy="14478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04031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75656" y="989856"/>
            <a:ext cx="6512511" cy="1143000"/>
          </a:xfrm>
        </p:spPr>
        <p:txBody>
          <a:bodyPr>
            <a:normAutofit/>
          </a:bodyPr>
          <a:lstStyle/>
          <a:p>
            <a:r>
              <a:rPr lang="cs-CZ" sz="1600" b="1" dirty="0">
                <a:effectLst/>
              </a:rPr>
              <a:t>Mgr. Jiří Olexa</a:t>
            </a:r>
            <a:r>
              <a:rPr lang="cs-CZ" sz="1600" b="1" dirty="0">
                <a:solidFill>
                  <a:schemeClr val="tx1"/>
                </a:solidFill>
                <a:effectLst/>
              </a:rPr>
              <a:t>,  </a:t>
            </a:r>
            <a:r>
              <a:rPr lang="cs-CZ" sz="1600" b="1" dirty="0" smtClean="0">
                <a:solidFill>
                  <a:schemeClr val="tx1"/>
                </a:solidFill>
              </a:rPr>
              <a:t>11.února</a:t>
            </a:r>
            <a:r>
              <a:rPr lang="cs-CZ" sz="1600" b="1" dirty="0" smtClean="0">
                <a:solidFill>
                  <a:schemeClr val="tx1"/>
                </a:solidFill>
                <a:effectLst/>
              </a:rPr>
              <a:t> 2013, 7. </a:t>
            </a:r>
            <a:r>
              <a:rPr lang="cs-CZ" sz="1600" b="1" dirty="0" smtClean="0">
                <a:effectLst/>
              </a:rPr>
              <a:t>ročník</a:t>
            </a:r>
            <a:r>
              <a:rPr lang="cs-CZ" sz="1600" b="1" dirty="0">
                <a:effectLst/>
              </a:rPr>
              <a:t>,  </a:t>
            </a:r>
            <a:r>
              <a:rPr lang="cs-CZ" sz="1600" b="1" dirty="0">
                <a:solidFill>
                  <a:schemeClr val="tx1"/>
                </a:solidFill>
                <a:effectLst/>
              </a:rPr>
              <a:t>V/2 Y</a:t>
            </a:r>
            <a:r>
              <a:rPr lang="cs-CZ" sz="1600" b="1" dirty="0" smtClean="0">
                <a:solidFill>
                  <a:schemeClr val="tx1"/>
                </a:solidFill>
                <a:effectLst/>
              </a:rPr>
              <a:t>29, </a:t>
            </a:r>
            <a:r>
              <a:rPr lang="cs-CZ" sz="1600" b="1" dirty="0">
                <a:effectLst/>
              </a:rPr>
              <a:t>Přírodopis, </a:t>
            </a:r>
            <a:r>
              <a:rPr lang="cs-CZ" sz="1600" b="1" dirty="0" smtClean="0">
                <a:effectLst/>
              </a:rPr>
              <a:t>opakování: kořen</a:t>
            </a:r>
            <a:endParaRPr lang="cs-CZ" sz="1600" b="1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07236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11560" y="1412776"/>
            <a:ext cx="7463383" cy="1793167"/>
          </a:xfrm>
        </p:spPr>
        <p:txBody>
          <a:bodyPr>
            <a:noAutofit/>
          </a:bodyPr>
          <a:lstStyle/>
          <a:p>
            <a:pPr algn="l"/>
            <a:r>
              <a:rPr lang="cs-CZ" sz="9600" dirty="0" smtClean="0"/>
              <a:t>Opakování: </a:t>
            </a:r>
            <a:br>
              <a:rPr lang="cs-CZ" sz="9600" dirty="0" smtClean="0"/>
            </a:br>
            <a:r>
              <a:rPr lang="cs-CZ" sz="9600" dirty="0" smtClean="0"/>
              <a:t>kořen</a:t>
            </a:r>
            <a:endParaRPr lang="cs-CZ" sz="9600" dirty="0"/>
          </a:p>
        </p:txBody>
      </p:sp>
    </p:spTree>
    <p:extLst>
      <p:ext uri="{BB962C8B-B14F-4D97-AF65-F5344CB8AC3E}">
        <p14:creationId xmlns:p14="http://schemas.microsoft.com/office/powerpoint/2010/main" xmlns="" val="1471306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064896" cy="792088"/>
          </a:xfrm>
        </p:spPr>
        <p:txBody>
          <a:bodyPr/>
          <a:lstStyle/>
          <a:p>
            <a:pPr algn="l"/>
            <a:r>
              <a:rPr lang="cs-CZ" dirty="0" smtClean="0"/>
              <a:t>Doplň název a orgány :</a:t>
            </a:r>
            <a:endParaRPr lang="cs-CZ" dirty="0"/>
          </a:p>
        </p:txBody>
      </p:sp>
      <p:pic>
        <p:nvPicPr>
          <p:cNvPr id="14" name="Zástupný symbol pro obsah 1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339752" y="1196752"/>
            <a:ext cx="4176464" cy="5535916"/>
          </a:xfrm>
        </p:spPr>
      </p:pic>
      <p:sp>
        <p:nvSpPr>
          <p:cNvPr id="20" name="TextovéPole 19"/>
          <p:cNvSpPr txBox="1"/>
          <p:nvPr/>
        </p:nvSpPr>
        <p:spPr>
          <a:xfrm>
            <a:off x="539552" y="1692097"/>
            <a:ext cx="21602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  <a:latin typeface="Arial Narrow" pitchFamily="34" charset="0"/>
              </a:rPr>
              <a:t>vegetativní:</a:t>
            </a:r>
            <a:endParaRPr lang="cs-CZ" sz="3200" b="1" dirty="0">
              <a:solidFill>
                <a:srgbClr val="FF0000"/>
              </a:solidFill>
              <a:latin typeface="Arial Narrow" pitchFamily="34" charset="0"/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6300192" y="1700808"/>
            <a:ext cx="23042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0070C0"/>
                </a:solidFill>
                <a:latin typeface="Arial Narrow" pitchFamily="34" charset="0"/>
              </a:rPr>
              <a:t>reprodukční:</a:t>
            </a:r>
            <a:endParaRPr lang="cs-CZ" sz="3200" b="1" dirty="0">
              <a:solidFill>
                <a:srgbClr val="0070C0"/>
              </a:solidFill>
              <a:latin typeface="Arial Narrow" pitchFamily="34" charset="0"/>
            </a:endParaRPr>
          </a:p>
        </p:txBody>
      </p:sp>
      <p:grpSp>
        <p:nvGrpSpPr>
          <p:cNvPr id="32" name="Skupina 31"/>
          <p:cNvGrpSpPr/>
          <p:nvPr/>
        </p:nvGrpSpPr>
        <p:grpSpPr>
          <a:xfrm>
            <a:off x="1835696" y="2636912"/>
            <a:ext cx="2664296" cy="3293209"/>
            <a:chOff x="1835696" y="2636912"/>
            <a:chExt cx="2664296" cy="3293209"/>
          </a:xfrm>
        </p:grpSpPr>
        <p:sp>
          <p:nvSpPr>
            <p:cNvPr id="31" name="TextovéPole 30"/>
            <p:cNvSpPr txBox="1"/>
            <p:nvPr/>
          </p:nvSpPr>
          <p:spPr>
            <a:xfrm>
              <a:off x="1835696" y="2636912"/>
              <a:ext cx="1368152" cy="32932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3200" b="1" dirty="0" smtClean="0">
                  <a:solidFill>
                    <a:srgbClr val="FF0000"/>
                  </a:solidFill>
                  <a:latin typeface="Arial Narrow" pitchFamily="34" charset="0"/>
                </a:rPr>
                <a:t>list</a:t>
              </a:r>
            </a:p>
            <a:p>
              <a:endParaRPr lang="cs-CZ" sz="1600" b="1" dirty="0" smtClean="0">
                <a:solidFill>
                  <a:srgbClr val="FF0000"/>
                </a:solidFill>
                <a:latin typeface="Arial Narrow" pitchFamily="34" charset="0"/>
              </a:endParaRPr>
            </a:p>
            <a:p>
              <a:endParaRPr lang="cs-CZ" sz="1600" b="1" dirty="0">
                <a:solidFill>
                  <a:srgbClr val="FF0000"/>
                </a:solidFill>
                <a:latin typeface="Arial Narrow" pitchFamily="34" charset="0"/>
              </a:endParaRPr>
            </a:p>
            <a:p>
              <a:endParaRPr lang="cs-CZ" sz="1600" b="1" dirty="0" smtClean="0">
                <a:solidFill>
                  <a:srgbClr val="FF0000"/>
                </a:solidFill>
                <a:latin typeface="Arial Narrow" pitchFamily="34" charset="0"/>
              </a:endParaRPr>
            </a:p>
            <a:p>
              <a:endParaRPr lang="cs-CZ" sz="1600" b="1" dirty="0">
                <a:solidFill>
                  <a:srgbClr val="FF0000"/>
                </a:solidFill>
                <a:latin typeface="Arial Narrow" pitchFamily="34" charset="0"/>
              </a:endParaRPr>
            </a:p>
            <a:p>
              <a:endParaRPr lang="cs-CZ" sz="1600" b="1" dirty="0">
                <a:solidFill>
                  <a:srgbClr val="FF0000"/>
                </a:solidFill>
                <a:latin typeface="Arial Narrow" pitchFamily="34" charset="0"/>
              </a:endParaRPr>
            </a:p>
            <a:p>
              <a:r>
                <a:rPr lang="cs-CZ" sz="3200" b="1" dirty="0" smtClean="0">
                  <a:solidFill>
                    <a:srgbClr val="FF0000"/>
                  </a:solidFill>
                  <a:latin typeface="Arial Narrow" pitchFamily="34" charset="0"/>
                </a:rPr>
                <a:t>stonek  </a:t>
              </a:r>
            </a:p>
            <a:p>
              <a:endParaRPr lang="cs-CZ" sz="1600" b="1" dirty="0" smtClean="0">
                <a:solidFill>
                  <a:srgbClr val="FF0000"/>
                </a:solidFill>
                <a:latin typeface="Arial Narrow" pitchFamily="34" charset="0"/>
              </a:endParaRPr>
            </a:p>
            <a:p>
              <a:endParaRPr lang="cs-CZ" sz="1600" b="1" dirty="0">
                <a:solidFill>
                  <a:srgbClr val="FF0000"/>
                </a:solidFill>
                <a:latin typeface="Arial Narrow" pitchFamily="34" charset="0"/>
              </a:endParaRPr>
            </a:p>
            <a:p>
              <a:r>
                <a:rPr lang="cs-CZ" sz="3200" b="1" dirty="0" smtClean="0">
                  <a:solidFill>
                    <a:srgbClr val="FF0000"/>
                  </a:solidFill>
                  <a:latin typeface="Arial Narrow" pitchFamily="34" charset="0"/>
                </a:rPr>
                <a:t>kořen</a:t>
              </a:r>
              <a:endParaRPr lang="cs-CZ" sz="3200" b="1" dirty="0">
                <a:solidFill>
                  <a:srgbClr val="FF0000"/>
                </a:solidFill>
                <a:latin typeface="Arial Narrow" pitchFamily="34" charset="0"/>
              </a:endParaRPr>
            </a:p>
          </p:txBody>
        </p:sp>
        <p:cxnSp>
          <p:nvCxnSpPr>
            <p:cNvPr id="25" name="Přímá spojnice 24"/>
            <p:cNvCxnSpPr/>
            <p:nvPr/>
          </p:nvCxnSpPr>
          <p:spPr>
            <a:xfrm>
              <a:off x="2519772" y="2924944"/>
              <a:ext cx="1044116" cy="0"/>
            </a:xfrm>
            <a:prstGeom prst="line">
              <a:avLst/>
            </a:prstGeom>
            <a:ln w="190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Přímá spojnice 34"/>
            <p:cNvCxnSpPr/>
            <p:nvPr/>
          </p:nvCxnSpPr>
          <p:spPr>
            <a:xfrm>
              <a:off x="3041830" y="4653136"/>
              <a:ext cx="1458162" cy="0"/>
            </a:xfrm>
            <a:prstGeom prst="line">
              <a:avLst/>
            </a:prstGeom>
            <a:ln w="190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Přímá spojnice 35"/>
            <p:cNvCxnSpPr/>
            <p:nvPr/>
          </p:nvCxnSpPr>
          <p:spPr>
            <a:xfrm>
              <a:off x="2978274" y="5733256"/>
              <a:ext cx="1521718" cy="0"/>
            </a:xfrm>
            <a:prstGeom prst="line">
              <a:avLst/>
            </a:prstGeom>
            <a:ln w="190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3" name="Skupina 42"/>
          <p:cNvGrpSpPr/>
          <p:nvPr/>
        </p:nvGrpSpPr>
        <p:grpSpPr>
          <a:xfrm>
            <a:off x="4860032" y="2276872"/>
            <a:ext cx="3744416" cy="2062103"/>
            <a:chOff x="4860032" y="2276872"/>
            <a:chExt cx="3744416" cy="2062103"/>
          </a:xfrm>
        </p:grpSpPr>
        <p:sp>
          <p:nvSpPr>
            <p:cNvPr id="38" name="TextovéPole 37"/>
            <p:cNvSpPr txBox="1"/>
            <p:nvPr/>
          </p:nvSpPr>
          <p:spPr>
            <a:xfrm>
              <a:off x="6300192" y="2276872"/>
              <a:ext cx="2304256" cy="206210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3200" b="1" dirty="0" smtClean="0">
                  <a:solidFill>
                    <a:srgbClr val="0070C0"/>
                  </a:solidFill>
                  <a:latin typeface="Arial Narrow" pitchFamily="34" charset="0"/>
                </a:rPr>
                <a:t>květ</a:t>
              </a:r>
            </a:p>
            <a:p>
              <a:endParaRPr lang="cs-CZ" sz="3200" b="1" dirty="0" smtClean="0">
                <a:solidFill>
                  <a:srgbClr val="0070C0"/>
                </a:solidFill>
                <a:latin typeface="Arial Narrow" pitchFamily="34" charset="0"/>
              </a:endParaRPr>
            </a:p>
            <a:p>
              <a:endParaRPr lang="cs-CZ" sz="3200" b="1" dirty="0">
                <a:solidFill>
                  <a:srgbClr val="0070C0"/>
                </a:solidFill>
                <a:latin typeface="Arial Narrow" pitchFamily="34" charset="0"/>
              </a:endParaRPr>
            </a:p>
            <a:p>
              <a:r>
                <a:rPr lang="cs-CZ" sz="3200" b="1" dirty="0" smtClean="0">
                  <a:solidFill>
                    <a:srgbClr val="0070C0"/>
                  </a:solidFill>
                  <a:latin typeface="Arial Narrow" pitchFamily="34" charset="0"/>
                </a:rPr>
                <a:t>plod</a:t>
              </a:r>
              <a:endParaRPr lang="cs-CZ" sz="3200" b="1" dirty="0">
                <a:solidFill>
                  <a:srgbClr val="0070C0"/>
                </a:solidFill>
                <a:latin typeface="Arial Narrow" pitchFamily="34" charset="0"/>
              </a:endParaRPr>
            </a:p>
          </p:txBody>
        </p:sp>
        <p:cxnSp>
          <p:nvCxnSpPr>
            <p:cNvPr id="39" name="Přímá spojnice 38"/>
            <p:cNvCxnSpPr/>
            <p:nvPr/>
          </p:nvCxnSpPr>
          <p:spPr>
            <a:xfrm flipH="1" flipV="1">
              <a:off x="4860032" y="2276872"/>
              <a:ext cx="1512168" cy="360040"/>
            </a:xfrm>
            <a:prstGeom prst="line">
              <a:avLst/>
            </a:prstGeom>
            <a:ln w="1905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Přímá spojnice 40"/>
            <p:cNvCxnSpPr/>
            <p:nvPr/>
          </p:nvCxnSpPr>
          <p:spPr>
            <a:xfrm flipH="1" flipV="1">
              <a:off x="5148064" y="3897052"/>
              <a:ext cx="1224136" cy="180020"/>
            </a:xfrm>
            <a:prstGeom prst="line">
              <a:avLst/>
            </a:prstGeom>
            <a:ln w="1905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4" name="TextovéPole 43"/>
          <p:cNvSpPr txBox="1"/>
          <p:nvPr/>
        </p:nvSpPr>
        <p:spPr>
          <a:xfrm>
            <a:off x="75824" y="1246946"/>
            <a:ext cx="284154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  <a:latin typeface="Arial Narrow" pitchFamily="34" charset="0"/>
              </a:rPr>
              <a:t>umožňují život</a:t>
            </a:r>
          </a:p>
          <a:p>
            <a:r>
              <a:rPr lang="cs-CZ" sz="3200" b="1" dirty="0">
                <a:solidFill>
                  <a:srgbClr val="FF0000"/>
                </a:solidFill>
                <a:latin typeface="Arial Narrow" pitchFamily="34" charset="0"/>
              </a:rPr>
              <a:t>=</a:t>
            </a:r>
          </a:p>
        </p:txBody>
      </p:sp>
      <p:sp>
        <p:nvSpPr>
          <p:cNvPr id="45" name="TextovéPole 44"/>
          <p:cNvSpPr txBox="1"/>
          <p:nvPr/>
        </p:nvSpPr>
        <p:spPr>
          <a:xfrm>
            <a:off x="5407569" y="1271662"/>
            <a:ext cx="408623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0070C0"/>
                </a:solidFill>
                <a:latin typeface="Arial Narrow" pitchFamily="34" charset="0"/>
              </a:rPr>
              <a:t>slouží k rozmnožování</a:t>
            </a:r>
          </a:p>
          <a:p>
            <a:r>
              <a:rPr lang="cs-CZ" sz="3200" b="1" dirty="0" smtClean="0">
                <a:solidFill>
                  <a:srgbClr val="0070C0"/>
                </a:solidFill>
                <a:latin typeface="Arial Narrow" pitchFamily="34" charset="0"/>
              </a:rPr>
              <a:t>      =</a:t>
            </a:r>
            <a:endParaRPr lang="cs-CZ" sz="3200" b="1" dirty="0">
              <a:solidFill>
                <a:srgbClr val="0070C0"/>
              </a:solidFill>
              <a:latin typeface="Arial Narrow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650478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3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55576" y="404664"/>
            <a:ext cx="6512511" cy="782960"/>
          </a:xfrm>
        </p:spPr>
        <p:txBody>
          <a:bodyPr/>
          <a:lstStyle/>
          <a:p>
            <a:r>
              <a:rPr lang="cs-CZ" dirty="0" smtClean="0"/>
              <a:t>Stavba kořene:</a:t>
            </a:r>
            <a:endParaRPr lang="cs-CZ" dirty="0"/>
          </a:p>
        </p:txBody>
      </p:sp>
      <p:pic>
        <p:nvPicPr>
          <p:cNvPr id="38" name="Zástupný symbol pro obsah 37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99592" y="1628800"/>
            <a:ext cx="3034490" cy="4724400"/>
          </a:xfrm>
        </p:spPr>
      </p:pic>
      <p:cxnSp>
        <p:nvCxnSpPr>
          <p:cNvPr id="40" name="Přímá spojnice 39"/>
          <p:cNvCxnSpPr>
            <a:endCxn id="51" idx="1"/>
          </p:cNvCxnSpPr>
          <p:nvPr/>
        </p:nvCxnSpPr>
        <p:spPr>
          <a:xfrm>
            <a:off x="2843808" y="5039598"/>
            <a:ext cx="2232248" cy="0"/>
          </a:xfrm>
          <a:prstGeom prst="line">
            <a:avLst/>
          </a:prstGeom>
          <a:ln w="190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Přímá spojnice 40"/>
          <p:cNvCxnSpPr>
            <a:endCxn id="47" idx="1"/>
          </p:cNvCxnSpPr>
          <p:nvPr/>
        </p:nvCxnSpPr>
        <p:spPr>
          <a:xfrm>
            <a:off x="2843808" y="2276872"/>
            <a:ext cx="2304256" cy="117594"/>
          </a:xfrm>
          <a:prstGeom prst="line">
            <a:avLst/>
          </a:prstGeom>
          <a:ln w="190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Přímá spojnice 41"/>
          <p:cNvCxnSpPr/>
          <p:nvPr/>
        </p:nvCxnSpPr>
        <p:spPr>
          <a:xfrm>
            <a:off x="2771800" y="4365104"/>
            <a:ext cx="2304256" cy="0"/>
          </a:xfrm>
          <a:prstGeom prst="line">
            <a:avLst/>
          </a:prstGeom>
          <a:ln w="190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Přímá spojnice 42"/>
          <p:cNvCxnSpPr>
            <a:endCxn id="49" idx="1"/>
          </p:cNvCxnSpPr>
          <p:nvPr/>
        </p:nvCxnSpPr>
        <p:spPr>
          <a:xfrm>
            <a:off x="2496774" y="3789040"/>
            <a:ext cx="2579282" cy="0"/>
          </a:xfrm>
          <a:prstGeom prst="line">
            <a:avLst/>
          </a:prstGeom>
          <a:ln w="190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Přímá spojnice 43"/>
          <p:cNvCxnSpPr>
            <a:endCxn id="48" idx="1"/>
          </p:cNvCxnSpPr>
          <p:nvPr/>
        </p:nvCxnSpPr>
        <p:spPr>
          <a:xfrm flipV="1">
            <a:off x="3318875" y="3114546"/>
            <a:ext cx="1800200" cy="314454"/>
          </a:xfrm>
          <a:prstGeom prst="line">
            <a:avLst/>
          </a:prstGeom>
          <a:ln w="190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Přímá spojnice 44"/>
          <p:cNvCxnSpPr>
            <a:endCxn id="52" idx="1"/>
          </p:cNvCxnSpPr>
          <p:nvPr/>
        </p:nvCxnSpPr>
        <p:spPr>
          <a:xfrm>
            <a:off x="2627784" y="5949280"/>
            <a:ext cx="2448272" cy="0"/>
          </a:xfrm>
          <a:prstGeom prst="line">
            <a:avLst/>
          </a:prstGeom>
          <a:ln w="190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TextovéPole 46"/>
          <p:cNvSpPr txBox="1"/>
          <p:nvPr/>
        </p:nvSpPr>
        <p:spPr>
          <a:xfrm>
            <a:off x="5148064" y="2132856"/>
            <a:ext cx="30963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  <a:latin typeface="Arial Narrow" pitchFamily="34" charset="0"/>
              </a:rPr>
              <a:t>postranní kořen</a:t>
            </a:r>
            <a:endParaRPr lang="cs-CZ" sz="2800" b="1" dirty="0">
              <a:solidFill>
                <a:srgbClr val="0070C0"/>
              </a:solidFill>
              <a:latin typeface="Arial Narrow" pitchFamily="34" charset="0"/>
            </a:endParaRPr>
          </a:p>
        </p:txBody>
      </p:sp>
      <p:sp>
        <p:nvSpPr>
          <p:cNvPr id="48" name="TextovéPole 47"/>
          <p:cNvSpPr txBox="1"/>
          <p:nvPr/>
        </p:nvSpPr>
        <p:spPr>
          <a:xfrm>
            <a:off x="5119075" y="2852936"/>
            <a:ext cx="30963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  <a:latin typeface="Arial Narrow" pitchFamily="34" charset="0"/>
              </a:rPr>
              <a:t>kořenové vlásky</a:t>
            </a:r>
            <a:endParaRPr lang="cs-CZ" sz="2800" b="1" dirty="0">
              <a:solidFill>
                <a:srgbClr val="0070C0"/>
              </a:solidFill>
              <a:latin typeface="Arial Narrow" pitchFamily="34" charset="0"/>
            </a:endParaRPr>
          </a:p>
        </p:txBody>
      </p:sp>
      <p:sp>
        <p:nvSpPr>
          <p:cNvPr id="49" name="TextovéPole 48"/>
          <p:cNvSpPr txBox="1"/>
          <p:nvPr/>
        </p:nvSpPr>
        <p:spPr>
          <a:xfrm>
            <a:off x="5076056" y="3527430"/>
            <a:ext cx="30963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  <a:latin typeface="Arial Narrow" pitchFamily="34" charset="0"/>
              </a:rPr>
              <a:t>středový válec</a:t>
            </a:r>
            <a:endParaRPr lang="cs-CZ" sz="2800" b="1" dirty="0">
              <a:solidFill>
                <a:srgbClr val="0070C0"/>
              </a:solidFill>
              <a:latin typeface="Arial Narrow" pitchFamily="34" charset="0"/>
            </a:endParaRPr>
          </a:p>
        </p:txBody>
      </p:sp>
      <p:sp>
        <p:nvSpPr>
          <p:cNvPr id="50" name="TextovéPole 49"/>
          <p:cNvSpPr txBox="1"/>
          <p:nvPr/>
        </p:nvSpPr>
        <p:spPr>
          <a:xfrm>
            <a:off x="5076056" y="4129916"/>
            <a:ext cx="19858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  <a:latin typeface="Arial Narrow" pitchFamily="34" charset="0"/>
              </a:rPr>
              <a:t>prvotní kůra</a:t>
            </a:r>
            <a:endParaRPr lang="cs-CZ" sz="2800" b="1" dirty="0">
              <a:solidFill>
                <a:srgbClr val="0070C0"/>
              </a:solidFill>
              <a:latin typeface="Arial Narrow" pitchFamily="34" charset="0"/>
            </a:endParaRPr>
          </a:p>
        </p:txBody>
      </p:sp>
      <p:sp>
        <p:nvSpPr>
          <p:cNvPr id="51" name="TextovéPole 50"/>
          <p:cNvSpPr txBox="1"/>
          <p:nvPr/>
        </p:nvSpPr>
        <p:spPr>
          <a:xfrm>
            <a:off x="5076056" y="4777988"/>
            <a:ext cx="30963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  <a:latin typeface="Arial Narrow" pitchFamily="34" charset="0"/>
              </a:rPr>
              <a:t>kořenová pokožka</a:t>
            </a:r>
            <a:endParaRPr lang="cs-CZ" sz="2800" b="1" dirty="0">
              <a:solidFill>
                <a:srgbClr val="0070C0"/>
              </a:solidFill>
              <a:latin typeface="Arial Narrow" pitchFamily="34" charset="0"/>
            </a:endParaRPr>
          </a:p>
        </p:txBody>
      </p:sp>
      <p:sp>
        <p:nvSpPr>
          <p:cNvPr id="52" name="TextovéPole 51"/>
          <p:cNvSpPr txBox="1"/>
          <p:nvPr/>
        </p:nvSpPr>
        <p:spPr>
          <a:xfrm>
            <a:off x="5076056" y="5687670"/>
            <a:ext cx="30963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  <a:latin typeface="Arial Narrow" pitchFamily="34" charset="0"/>
              </a:rPr>
              <a:t>kořenová čepička</a:t>
            </a:r>
            <a:endParaRPr lang="cs-CZ" sz="2800" b="1" dirty="0">
              <a:solidFill>
                <a:srgbClr val="0070C0"/>
              </a:solidFill>
              <a:latin typeface="Arial Narrow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523617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/>
      <p:bldP spid="48" grpId="0"/>
      <p:bldP spid="49" grpId="0"/>
      <p:bldP spid="50" grpId="0"/>
      <p:bldP spid="51" grpId="0"/>
      <p:bldP spid="5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2 typy Větvení kořene:</a:t>
            </a:r>
            <a:endParaRPr lang="cs-CZ" dirty="0"/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47097" y="1827937"/>
            <a:ext cx="2265432" cy="3113231"/>
          </a:xfrm>
        </p:spPr>
      </p:pic>
      <p:pic>
        <p:nvPicPr>
          <p:cNvPr id="6" name="Zástupný symbol pro obsah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764484" y="1844824"/>
            <a:ext cx="2551932" cy="3096344"/>
          </a:xfrm>
        </p:spPr>
      </p:pic>
      <p:sp>
        <p:nvSpPr>
          <p:cNvPr id="7" name="TextovéPole 6"/>
          <p:cNvSpPr txBox="1"/>
          <p:nvPr/>
        </p:nvSpPr>
        <p:spPr>
          <a:xfrm>
            <a:off x="1043608" y="5580529"/>
            <a:ext cx="41044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  <a:latin typeface="Arial Narrow" pitchFamily="34" charset="0"/>
              </a:rPr>
              <a:t>jeden hlavní a postranní</a:t>
            </a:r>
            <a:endParaRPr lang="cs-CZ" sz="3200" b="1" dirty="0">
              <a:solidFill>
                <a:srgbClr val="FF0000"/>
              </a:solidFill>
              <a:latin typeface="Arial Narrow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300192" y="5580529"/>
            <a:ext cx="15841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  <a:latin typeface="Arial Narrow" pitchFamily="34" charset="0"/>
              </a:rPr>
              <a:t>svazčité</a:t>
            </a:r>
            <a:endParaRPr lang="cs-CZ" sz="3200" b="1" dirty="0">
              <a:solidFill>
                <a:srgbClr val="FF0000"/>
              </a:solidFill>
              <a:latin typeface="Arial Narrow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39552" y="5457418"/>
            <a:ext cx="57606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  <a:latin typeface="Arial Narrow" pitchFamily="34" charset="0"/>
              </a:rPr>
              <a:t>a)                                         b) </a:t>
            </a:r>
            <a:endParaRPr lang="cs-CZ" sz="4000" b="1" dirty="0">
              <a:solidFill>
                <a:srgbClr val="FF0000"/>
              </a:solidFill>
              <a:latin typeface="Arial Narrow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567943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11560" y="2214156"/>
            <a:ext cx="6552728" cy="4095164"/>
          </a:xfrm>
        </p:spPr>
        <p:txBody>
          <a:bodyPr>
            <a:noAutofit/>
          </a:bodyPr>
          <a:lstStyle/>
          <a:p>
            <a:pPr algn="l"/>
            <a:r>
              <a:rPr lang="cs-CZ" sz="2800" b="1" dirty="0" smtClean="0">
                <a:solidFill>
                  <a:srgbClr val="FFFF00"/>
                </a:solidFill>
                <a:latin typeface="Arial Narrow" pitchFamily="34" charset="0"/>
              </a:rPr>
              <a:t>Všechny rostliny mají stejně uspořádané kořeny: jeden hlavní, z něho vyrůstají postranní.</a:t>
            </a:r>
          </a:p>
          <a:p>
            <a:pPr algn="l"/>
            <a:endParaRPr lang="cs-CZ" sz="1400" b="1" dirty="0" smtClean="0">
              <a:solidFill>
                <a:srgbClr val="FFFF00"/>
              </a:solidFill>
              <a:latin typeface="Arial Narrow" pitchFamily="34" charset="0"/>
            </a:endParaRPr>
          </a:p>
          <a:p>
            <a:pPr algn="l"/>
            <a:r>
              <a:rPr lang="cs-CZ" sz="2800" b="1" dirty="0" smtClean="0">
                <a:solidFill>
                  <a:srgbClr val="FFFF00"/>
                </a:solidFill>
                <a:latin typeface="Arial Narrow" pitchFamily="34" charset="0"/>
              </a:rPr>
              <a:t>V kořenu se mohou ukládat zásobní látky, </a:t>
            </a:r>
            <a:r>
              <a:rPr lang="cs-CZ" sz="2800" b="1" dirty="0" smtClean="0">
                <a:solidFill>
                  <a:srgbClr val="FFFF00"/>
                </a:solidFill>
                <a:latin typeface="Arial Narrow" pitchFamily="34" charset="0"/>
              </a:rPr>
              <a:t>                a </a:t>
            </a:r>
            <a:r>
              <a:rPr lang="cs-CZ" sz="2800" b="1" dirty="0" smtClean="0">
                <a:solidFill>
                  <a:srgbClr val="FFFF00"/>
                </a:solidFill>
                <a:latin typeface="Arial Narrow" pitchFamily="34" charset="0"/>
              </a:rPr>
              <a:t>to hlavně bílkoviny.</a:t>
            </a:r>
          </a:p>
          <a:p>
            <a:pPr algn="l"/>
            <a:endParaRPr lang="cs-CZ" sz="1400" b="1" dirty="0" smtClean="0">
              <a:solidFill>
                <a:srgbClr val="FFFF00"/>
              </a:solidFill>
              <a:latin typeface="Arial Narrow" pitchFamily="34" charset="0"/>
            </a:endParaRPr>
          </a:p>
          <a:p>
            <a:pPr algn="l"/>
            <a:r>
              <a:rPr lang="cs-CZ" sz="2800" b="1" dirty="0" smtClean="0">
                <a:solidFill>
                  <a:srgbClr val="FFFF00"/>
                </a:solidFill>
                <a:latin typeface="Arial Narrow" pitchFamily="34" charset="0"/>
              </a:rPr>
              <a:t>Kořenová čepička chrání kořen </a:t>
            </a:r>
            <a:r>
              <a:rPr lang="cs-CZ" sz="2800" b="1" dirty="0" smtClean="0">
                <a:solidFill>
                  <a:srgbClr val="FFFF00"/>
                </a:solidFill>
                <a:latin typeface="Arial Narrow" pitchFamily="34" charset="0"/>
              </a:rPr>
              <a:t>                             před </a:t>
            </a:r>
            <a:r>
              <a:rPr lang="cs-CZ" sz="2800" b="1" dirty="0" smtClean="0">
                <a:solidFill>
                  <a:srgbClr val="FFFF00"/>
                </a:solidFill>
                <a:latin typeface="Arial Narrow" pitchFamily="34" charset="0"/>
              </a:rPr>
              <a:t>okusováním živočichy pod zemí.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366874"/>
            <a:ext cx="7920880" cy="1621966"/>
          </a:xfrm>
        </p:spPr>
        <p:txBody>
          <a:bodyPr/>
          <a:lstStyle/>
          <a:p>
            <a:pPr algn="l"/>
            <a:r>
              <a:rPr lang="cs-CZ" sz="3200" dirty="0" smtClean="0"/>
              <a:t>Doplň k jednotlivým větám odpověď </a:t>
            </a:r>
            <a:r>
              <a:rPr lang="cs-CZ" sz="3200" dirty="0" smtClean="0"/>
              <a:t>ANO, </a:t>
            </a:r>
            <a:r>
              <a:rPr lang="cs-CZ" sz="3200" dirty="0" smtClean="0"/>
              <a:t>pokud je </a:t>
            </a:r>
            <a:r>
              <a:rPr lang="cs-CZ" sz="3200" dirty="0" smtClean="0"/>
              <a:t>pravdivá, </a:t>
            </a:r>
            <a:r>
              <a:rPr lang="cs-CZ" sz="3200" dirty="0" smtClean="0"/>
              <a:t>nebo </a:t>
            </a:r>
            <a:r>
              <a:rPr lang="cs-CZ" sz="3200" dirty="0" smtClean="0"/>
              <a:t>NE, </a:t>
            </a:r>
            <a:r>
              <a:rPr lang="cs-CZ" sz="3200" dirty="0" smtClean="0"/>
              <a:t>pokud je nepravdivá</a:t>
            </a:r>
            <a:endParaRPr lang="cs-CZ" sz="32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7085206" y="2916233"/>
            <a:ext cx="12241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solidFill>
                  <a:srgbClr val="FF0000"/>
                </a:solidFill>
                <a:latin typeface="Arial Black" pitchFamily="34" charset="0"/>
              </a:rPr>
              <a:t>NE</a:t>
            </a:r>
            <a:endParaRPr lang="cs-CZ" sz="3200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7092280" y="4284385"/>
            <a:ext cx="12241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solidFill>
                  <a:srgbClr val="FF0000"/>
                </a:solidFill>
                <a:latin typeface="Arial Black" pitchFamily="34" charset="0"/>
              </a:rPr>
              <a:t>NE</a:t>
            </a:r>
            <a:endParaRPr lang="cs-CZ" sz="3200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7092280" y="5580529"/>
            <a:ext cx="12241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solidFill>
                  <a:srgbClr val="FF0000"/>
                </a:solidFill>
                <a:latin typeface="Arial Black" pitchFamily="34" charset="0"/>
              </a:rPr>
              <a:t>NE</a:t>
            </a:r>
            <a:endParaRPr lang="cs-CZ" sz="3200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007233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/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9552" y="566409"/>
            <a:ext cx="6711311" cy="4896544"/>
          </a:xfrm>
        </p:spPr>
        <p:txBody>
          <a:bodyPr>
            <a:noAutofit/>
          </a:bodyPr>
          <a:lstStyle/>
          <a:p>
            <a:pPr algn="l"/>
            <a:r>
              <a:rPr lang="cs-CZ" sz="2800" b="1" dirty="0" smtClean="0">
                <a:solidFill>
                  <a:srgbClr val="FFFF00"/>
                </a:solidFill>
                <a:latin typeface="Arial Narrow" pitchFamily="34" charset="0"/>
              </a:rPr>
              <a:t>Břečťan má příchytné kořeny, slouží </a:t>
            </a:r>
            <a:r>
              <a:rPr lang="cs-CZ" sz="2800" b="1" dirty="0" smtClean="0">
                <a:solidFill>
                  <a:srgbClr val="FFFF00"/>
                </a:solidFill>
                <a:latin typeface="Arial Narrow" pitchFamily="34" charset="0"/>
              </a:rPr>
              <a:t>                           k </a:t>
            </a:r>
            <a:r>
              <a:rPr lang="cs-CZ" sz="2800" b="1" dirty="0" smtClean="0">
                <a:solidFill>
                  <a:srgbClr val="FFFF00"/>
                </a:solidFill>
                <a:latin typeface="Arial Narrow" pitchFamily="34" charset="0"/>
              </a:rPr>
              <a:t>přidržení rostliny u opory.</a:t>
            </a:r>
          </a:p>
          <a:p>
            <a:pPr algn="l"/>
            <a:endParaRPr lang="cs-CZ" sz="2800" b="1" dirty="0" smtClean="0">
              <a:solidFill>
                <a:srgbClr val="FFFF00"/>
              </a:solidFill>
              <a:latin typeface="Arial Narrow" pitchFamily="34" charset="0"/>
            </a:endParaRPr>
          </a:p>
          <a:p>
            <a:pPr algn="l"/>
            <a:r>
              <a:rPr lang="cs-CZ" sz="2800" b="1" dirty="0" smtClean="0">
                <a:solidFill>
                  <a:srgbClr val="FFFF00"/>
                </a:solidFill>
                <a:latin typeface="Arial Narrow" pitchFamily="34" charset="0"/>
              </a:rPr>
              <a:t>Kořen pampelišky se využívá k výrobě cukru.</a:t>
            </a:r>
          </a:p>
          <a:p>
            <a:pPr algn="l"/>
            <a:endParaRPr lang="cs-CZ" sz="2800" b="1" dirty="0" smtClean="0">
              <a:solidFill>
                <a:srgbClr val="FFFF00"/>
              </a:solidFill>
              <a:latin typeface="Arial Narrow" pitchFamily="34" charset="0"/>
            </a:endParaRPr>
          </a:p>
          <a:p>
            <a:pPr algn="l"/>
            <a:r>
              <a:rPr lang="cs-CZ" sz="2800" b="1" dirty="0" smtClean="0">
                <a:solidFill>
                  <a:srgbClr val="FFFF00"/>
                </a:solidFill>
                <a:latin typeface="Arial Narrow" pitchFamily="34" charset="0"/>
              </a:rPr>
              <a:t>Kořenová pokožka je tenká, často jen z jedné vrstvy buněk.</a:t>
            </a:r>
          </a:p>
          <a:p>
            <a:pPr algn="l"/>
            <a:endParaRPr lang="cs-CZ" sz="2800" b="1" dirty="0" smtClean="0">
              <a:solidFill>
                <a:srgbClr val="FFFF00"/>
              </a:solidFill>
              <a:latin typeface="Arial Narrow" pitchFamily="34" charset="0"/>
            </a:endParaRPr>
          </a:p>
          <a:p>
            <a:pPr algn="l"/>
            <a:r>
              <a:rPr lang="cs-CZ" sz="2800" b="1" dirty="0" smtClean="0">
                <a:solidFill>
                  <a:srgbClr val="FFFF00"/>
                </a:solidFill>
                <a:latin typeface="Arial Narrow" pitchFamily="34" charset="0"/>
              </a:rPr>
              <a:t>Vrstva v kořenu zvaná středový válec nese vodivá pletiva, která vedou do rostliny vodu.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7092280" y="2060848"/>
            <a:ext cx="12241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solidFill>
                  <a:srgbClr val="FF0000"/>
                </a:solidFill>
                <a:latin typeface="Arial Black" pitchFamily="34" charset="0"/>
              </a:rPr>
              <a:t>NE</a:t>
            </a:r>
            <a:endParaRPr lang="cs-CZ" sz="3200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7085206" y="755993"/>
            <a:ext cx="12241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solidFill>
                  <a:srgbClr val="FF0000"/>
                </a:solidFill>
                <a:latin typeface="Arial Black" pitchFamily="34" charset="0"/>
              </a:rPr>
              <a:t>ANO</a:t>
            </a:r>
            <a:endParaRPr lang="cs-CZ" sz="3200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7092280" y="3276273"/>
            <a:ext cx="12241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solidFill>
                  <a:srgbClr val="FF0000"/>
                </a:solidFill>
                <a:latin typeface="Arial Black" pitchFamily="34" charset="0"/>
              </a:rPr>
              <a:t>ANO</a:t>
            </a:r>
            <a:endParaRPr lang="cs-CZ" sz="3200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7092280" y="4716433"/>
            <a:ext cx="12241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solidFill>
                  <a:srgbClr val="FF0000"/>
                </a:solidFill>
                <a:latin typeface="Arial Black" pitchFamily="34" charset="0"/>
              </a:rPr>
              <a:t>ANO</a:t>
            </a:r>
            <a:endParaRPr lang="cs-CZ" sz="3200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934321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/>
      <p:bldP spid="9" grpId="0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11560" y="1340768"/>
            <a:ext cx="7704856" cy="5040560"/>
          </a:xfrm>
        </p:spPr>
        <p:txBody>
          <a:bodyPr>
            <a:noAutofit/>
          </a:bodyPr>
          <a:lstStyle/>
          <a:p>
            <a:pPr algn="l"/>
            <a:r>
              <a:rPr lang="cs-CZ" sz="3200" b="1" dirty="0" smtClean="0">
                <a:solidFill>
                  <a:srgbClr val="FFFF00"/>
                </a:solidFill>
                <a:latin typeface="Arial Narrow" pitchFamily="34" charset="0"/>
                <a:cs typeface="Arial" pitchFamily="34" charset="0"/>
              </a:rPr>
              <a:t>Přeměnou kořene některých rostlin vznikají </a:t>
            </a:r>
            <a:r>
              <a:rPr lang="cs-CZ" sz="3200" b="1" u="sng" dirty="0" smtClean="0">
                <a:solidFill>
                  <a:srgbClr val="FFFF00"/>
                </a:solidFill>
                <a:latin typeface="Arial Narrow" pitchFamily="34" charset="0"/>
                <a:cs typeface="Arial" pitchFamily="34" charset="0"/>
              </a:rPr>
              <a:t>                          </a:t>
            </a:r>
            <a:r>
              <a:rPr lang="cs-CZ" sz="3200" b="1" dirty="0" smtClean="0">
                <a:solidFill>
                  <a:srgbClr val="FFFF00"/>
                </a:solidFill>
                <a:latin typeface="Arial Narrow" pitchFamily="34" charset="0"/>
                <a:cs typeface="Arial" pitchFamily="34" charset="0"/>
              </a:rPr>
              <a:t> </a:t>
            </a:r>
            <a:r>
              <a:rPr lang="cs-CZ" sz="3200" b="1" u="sng" dirty="0" smtClean="0">
                <a:solidFill>
                  <a:srgbClr val="FFFF00"/>
                </a:solidFill>
                <a:latin typeface="Arial Narrow" pitchFamily="34" charset="0"/>
                <a:cs typeface="Arial" pitchFamily="34" charset="0"/>
              </a:rPr>
              <a:t>   </a:t>
            </a:r>
          </a:p>
          <a:p>
            <a:pPr algn="l"/>
            <a:r>
              <a:rPr lang="cs-CZ" sz="3200" b="1" u="sng" dirty="0">
                <a:solidFill>
                  <a:srgbClr val="FFFF00"/>
                </a:solidFill>
                <a:latin typeface="Arial Narrow" pitchFamily="34" charset="0"/>
                <a:cs typeface="Arial" pitchFamily="34" charset="0"/>
              </a:rPr>
              <a:t> </a:t>
            </a:r>
            <a:r>
              <a:rPr lang="cs-CZ" sz="3200" b="1" u="sng" dirty="0" smtClean="0">
                <a:solidFill>
                  <a:srgbClr val="FFFF00"/>
                </a:solidFill>
                <a:latin typeface="Arial Narrow" pitchFamily="34" charset="0"/>
                <a:cs typeface="Arial" pitchFamily="34" charset="0"/>
              </a:rPr>
              <a:t>                   </a:t>
            </a:r>
            <a:r>
              <a:rPr lang="cs-CZ" sz="3200" b="1" dirty="0" smtClean="0">
                <a:solidFill>
                  <a:srgbClr val="FFFF00"/>
                </a:solidFill>
                <a:latin typeface="Arial Narrow" pitchFamily="34" charset="0"/>
                <a:cs typeface="Arial" pitchFamily="34" charset="0"/>
              </a:rPr>
              <a:t>kořeny, slouží k přijímání vzdušné vlhkosti.</a:t>
            </a:r>
          </a:p>
          <a:p>
            <a:pPr algn="l"/>
            <a:endParaRPr lang="cs-CZ" sz="3200" b="1" dirty="0" smtClean="0">
              <a:solidFill>
                <a:srgbClr val="FFFF00"/>
              </a:solidFill>
              <a:latin typeface="Arial Narrow" pitchFamily="34" charset="0"/>
              <a:cs typeface="Arial" pitchFamily="34" charset="0"/>
            </a:endParaRPr>
          </a:p>
          <a:p>
            <a:pPr algn="l"/>
            <a:r>
              <a:rPr lang="pl-PL" sz="3200" b="1" dirty="0" smtClean="0">
                <a:solidFill>
                  <a:srgbClr val="FFFF00"/>
                </a:solidFill>
                <a:latin typeface="Arial Narrow" pitchFamily="34" charset="0"/>
                <a:cs typeface="Arial" pitchFamily="34" charset="0"/>
              </a:rPr>
              <a:t>Kořen společně se stonkem a listem patří mezi</a:t>
            </a:r>
          </a:p>
          <a:p>
            <a:pPr algn="l"/>
            <a:r>
              <a:rPr lang="pl-PL" sz="3200" b="1" dirty="0" smtClean="0">
                <a:solidFill>
                  <a:srgbClr val="FFFF00"/>
                </a:solidFill>
                <a:latin typeface="Arial Narrow" pitchFamily="34" charset="0"/>
                <a:cs typeface="Arial" pitchFamily="34" charset="0"/>
              </a:rPr>
              <a:t>  </a:t>
            </a:r>
            <a:r>
              <a:rPr lang="pl-PL" sz="3200" b="1" u="sng" dirty="0" smtClean="0">
                <a:solidFill>
                  <a:srgbClr val="FFFF00"/>
                </a:solidFill>
                <a:latin typeface="Arial Narrow" pitchFamily="34" charset="0"/>
                <a:cs typeface="Arial" pitchFamily="34" charset="0"/>
              </a:rPr>
              <a:t>                      </a:t>
            </a:r>
            <a:r>
              <a:rPr lang="pl-PL" sz="3200" b="1" dirty="0" smtClean="0">
                <a:solidFill>
                  <a:srgbClr val="FFFF00"/>
                </a:solidFill>
                <a:latin typeface="Arial Narrow" pitchFamily="34" charset="0"/>
                <a:cs typeface="Arial" pitchFamily="34" charset="0"/>
              </a:rPr>
              <a:t>  orgány rostliny.</a:t>
            </a:r>
            <a:endParaRPr lang="cs-CZ" sz="3200" b="1" dirty="0" smtClean="0">
              <a:solidFill>
                <a:srgbClr val="FFFF00"/>
              </a:solidFill>
              <a:latin typeface="Arial Narrow" pitchFamily="34" charset="0"/>
              <a:cs typeface="Arial" pitchFamily="34" charset="0"/>
            </a:endParaRPr>
          </a:p>
          <a:p>
            <a:pPr algn="l"/>
            <a:endParaRPr lang="cs-CZ" sz="3200" b="1" dirty="0" smtClean="0">
              <a:solidFill>
                <a:srgbClr val="FFFF00"/>
              </a:solidFill>
              <a:latin typeface="Arial Narrow" pitchFamily="34" charset="0"/>
              <a:cs typeface="Arial" pitchFamily="34" charset="0"/>
            </a:endParaRPr>
          </a:p>
          <a:p>
            <a:pPr algn="l"/>
            <a:r>
              <a:rPr lang="cs-CZ" sz="3200" b="1" dirty="0" smtClean="0">
                <a:solidFill>
                  <a:srgbClr val="FFFF00"/>
                </a:solidFill>
                <a:latin typeface="Arial Narrow" pitchFamily="34" charset="0"/>
                <a:cs typeface="Arial" pitchFamily="34" charset="0"/>
              </a:rPr>
              <a:t>Mrkev, petržel, křen – člověk je používá jako kořenovou  </a:t>
            </a:r>
            <a:r>
              <a:rPr lang="cs-CZ" sz="3200" b="1" u="sng" dirty="0" smtClean="0">
                <a:solidFill>
                  <a:srgbClr val="FFFF00"/>
                </a:solidFill>
                <a:latin typeface="Arial Narrow" pitchFamily="34" charset="0"/>
                <a:cs typeface="Arial" pitchFamily="34" charset="0"/>
              </a:rPr>
              <a:t>                  </a:t>
            </a:r>
            <a:r>
              <a:rPr lang="cs-CZ" sz="3200" b="1" dirty="0" smtClean="0">
                <a:solidFill>
                  <a:srgbClr val="FFFF00"/>
                </a:solidFill>
                <a:latin typeface="Arial Narrow" pitchFamily="34" charset="0"/>
                <a:cs typeface="Arial" pitchFamily="34" charset="0"/>
              </a:rPr>
              <a:t>  .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620688"/>
            <a:ext cx="7920880" cy="792088"/>
          </a:xfrm>
        </p:spPr>
        <p:txBody>
          <a:bodyPr/>
          <a:lstStyle/>
          <a:p>
            <a:pPr algn="l"/>
            <a:r>
              <a:rPr lang="cs-CZ" sz="3200" dirty="0" smtClean="0"/>
              <a:t>Doplň chybějící slova</a:t>
            </a:r>
            <a:endParaRPr lang="cs-CZ" sz="32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848245" y="1844824"/>
            <a:ext cx="185154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latin typeface="Arial Narrow" pitchFamily="34" charset="0"/>
              </a:rPr>
              <a:t>vzdušné</a:t>
            </a:r>
            <a:endParaRPr lang="cs-CZ" sz="3600" b="1" dirty="0">
              <a:latin typeface="Arial Narrow" pitchFamily="34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899592" y="4078813"/>
            <a:ext cx="24996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latin typeface="Arial Narrow" pitchFamily="34" charset="0"/>
              </a:rPr>
              <a:t>vegetativní</a:t>
            </a:r>
            <a:endParaRPr lang="cs-CZ" sz="3600" b="1" dirty="0">
              <a:latin typeface="Arial Narrow" pitchFamily="34" charset="0"/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2555776" y="5734997"/>
            <a:ext cx="1800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latin typeface="Arial Narrow" pitchFamily="34" charset="0"/>
              </a:rPr>
              <a:t>zeleninu</a:t>
            </a:r>
            <a:endParaRPr lang="cs-CZ" sz="3600" b="1" dirty="0">
              <a:latin typeface="Arial Narrow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042529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8" grpId="0"/>
      <p:bldP spid="1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9552" y="655821"/>
            <a:ext cx="8136904" cy="5760640"/>
          </a:xfrm>
        </p:spPr>
        <p:txBody>
          <a:bodyPr>
            <a:noAutofit/>
          </a:bodyPr>
          <a:lstStyle/>
          <a:p>
            <a:pPr algn="l"/>
            <a:r>
              <a:rPr lang="cs-CZ" sz="3200" b="1" dirty="0" smtClean="0">
                <a:solidFill>
                  <a:srgbClr val="FFFF00"/>
                </a:solidFill>
                <a:latin typeface="Arial Narrow" pitchFamily="34" charset="0"/>
                <a:cs typeface="Arial" pitchFamily="34" charset="0"/>
              </a:rPr>
              <a:t>Funkcí kořene je přijímat vodu </a:t>
            </a:r>
          </a:p>
          <a:p>
            <a:pPr algn="l"/>
            <a:r>
              <a:rPr lang="cs-CZ" sz="3200" b="1" dirty="0" smtClean="0">
                <a:solidFill>
                  <a:srgbClr val="FFFF00"/>
                </a:solidFill>
                <a:latin typeface="Arial Narrow" pitchFamily="34" charset="0"/>
                <a:cs typeface="Arial" pitchFamily="34" charset="0"/>
              </a:rPr>
              <a:t>s  </a:t>
            </a:r>
            <a:r>
              <a:rPr lang="cs-CZ" sz="3200" b="1" u="sng" dirty="0" smtClean="0">
                <a:solidFill>
                  <a:srgbClr val="FFFF00"/>
                </a:solidFill>
                <a:latin typeface="Arial Narrow" pitchFamily="34" charset="0"/>
                <a:cs typeface="Arial" pitchFamily="34" charset="0"/>
              </a:rPr>
              <a:t>                                                                 </a:t>
            </a:r>
            <a:r>
              <a:rPr lang="cs-CZ" sz="3200" b="1" dirty="0" smtClean="0">
                <a:solidFill>
                  <a:srgbClr val="FFFF00"/>
                </a:solidFill>
                <a:latin typeface="Arial Narrow" pitchFamily="34" charset="0"/>
                <a:cs typeface="Arial" pitchFamily="34" charset="0"/>
              </a:rPr>
              <a:t>  látkami.</a:t>
            </a:r>
          </a:p>
          <a:p>
            <a:pPr algn="l"/>
            <a:endParaRPr lang="cs-CZ" sz="1600" b="1" dirty="0" smtClean="0">
              <a:solidFill>
                <a:srgbClr val="FFFF00"/>
              </a:solidFill>
              <a:latin typeface="Arial Narrow" pitchFamily="34" charset="0"/>
              <a:cs typeface="Arial" pitchFamily="34" charset="0"/>
            </a:endParaRPr>
          </a:p>
          <a:p>
            <a:pPr algn="l"/>
            <a:r>
              <a:rPr lang="pl-PL" sz="3200" b="1" dirty="0" smtClean="0">
                <a:solidFill>
                  <a:srgbClr val="FFFF00"/>
                </a:solidFill>
                <a:latin typeface="Arial Narrow" pitchFamily="34" charset="0"/>
                <a:cs typeface="Arial" pitchFamily="34" charset="0"/>
              </a:rPr>
              <a:t>Největší množství vody přijme část kořene zvaná kořenové</a:t>
            </a:r>
            <a:r>
              <a:rPr lang="pl-PL" sz="3200" b="1" u="sng" dirty="0">
                <a:solidFill>
                  <a:srgbClr val="FFFF00"/>
                </a:solidFill>
                <a:latin typeface="Arial Narrow" pitchFamily="34" charset="0"/>
                <a:cs typeface="Arial" pitchFamily="34" charset="0"/>
              </a:rPr>
              <a:t>		</a:t>
            </a:r>
            <a:r>
              <a:rPr lang="pl-PL" sz="3200" b="1" u="sng" dirty="0" smtClean="0">
                <a:solidFill>
                  <a:srgbClr val="FFFF00"/>
                </a:solidFill>
                <a:latin typeface="Arial Narrow" pitchFamily="34" charset="0"/>
                <a:cs typeface="Arial" pitchFamily="34" charset="0"/>
              </a:rPr>
              <a:t>             </a:t>
            </a:r>
            <a:r>
              <a:rPr lang="pl-PL" sz="3200" b="1" dirty="0" smtClean="0">
                <a:solidFill>
                  <a:srgbClr val="FFFF00"/>
                </a:solidFill>
                <a:latin typeface="Arial Narrow" pitchFamily="34" charset="0"/>
                <a:cs typeface="Arial" pitchFamily="34" charset="0"/>
              </a:rPr>
              <a:t> .</a:t>
            </a:r>
            <a:endParaRPr lang="cs-CZ" sz="3200" b="1" dirty="0" smtClean="0">
              <a:solidFill>
                <a:srgbClr val="FFFF00"/>
              </a:solidFill>
              <a:latin typeface="Arial Narrow" pitchFamily="34" charset="0"/>
              <a:cs typeface="Arial" pitchFamily="34" charset="0"/>
            </a:endParaRPr>
          </a:p>
          <a:p>
            <a:pPr algn="l"/>
            <a:endParaRPr lang="cs-CZ" sz="1600" b="1" dirty="0" smtClean="0">
              <a:solidFill>
                <a:srgbClr val="FFFF00"/>
              </a:solidFill>
              <a:latin typeface="Arial Narrow" pitchFamily="34" charset="0"/>
              <a:cs typeface="Arial" pitchFamily="34" charset="0"/>
            </a:endParaRPr>
          </a:p>
          <a:p>
            <a:pPr algn="l"/>
            <a:r>
              <a:rPr lang="cs-CZ" sz="3200" b="1" dirty="0" smtClean="0">
                <a:solidFill>
                  <a:srgbClr val="FFFF00"/>
                </a:solidFill>
                <a:latin typeface="Arial Narrow" pitchFamily="34" charset="0"/>
                <a:cs typeface="Arial" pitchFamily="34" charset="0"/>
              </a:rPr>
              <a:t>Část kořene zvaná  </a:t>
            </a:r>
            <a:r>
              <a:rPr lang="cs-CZ" sz="3200" b="1" u="sng" dirty="0" smtClean="0">
                <a:solidFill>
                  <a:srgbClr val="FFFF00"/>
                </a:solidFill>
                <a:latin typeface="Arial Narrow" pitchFamily="34" charset="0"/>
                <a:cs typeface="Arial" pitchFamily="34" charset="0"/>
              </a:rPr>
              <a:t>                             </a:t>
            </a:r>
            <a:r>
              <a:rPr lang="cs-CZ" sz="3200" b="1" dirty="0" smtClean="0">
                <a:solidFill>
                  <a:srgbClr val="FFFF00"/>
                </a:solidFill>
                <a:latin typeface="Arial Narrow" pitchFamily="34" charset="0"/>
                <a:cs typeface="Arial" pitchFamily="34" charset="0"/>
              </a:rPr>
              <a:t>   obsahuje vodivá pletiva (vedou vodu do zbývajících částí rostliny).</a:t>
            </a:r>
          </a:p>
          <a:p>
            <a:pPr algn="l"/>
            <a:endParaRPr lang="cs-CZ" sz="1600" b="1" dirty="0">
              <a:solidFill>
                <a:srgbClr val="FFFF00"/>
              </a:solidFill>
              <a:latin typeface="Arial Narrow" pitchFamily="34" charset="0"/>
              <a:cs typeface="Arial" pitchFamily="34" charset="0"/>
            </a:endParaRPr>
          </a:p>
          <a:p>
            <a:pPr algn="l"/>
            <a:r>
              <a:rPr lang="cs-CZ" sz="3200" b="1" dirty="0" smtClean="0">
                <a:solidFill>
                  <a:srgbClr val="FFFF00"/>
                </a:solidFill>
                <a:latin typeface="Arial Narrow" pitchFamily="34" charset="0"/>
                <a:cs typeface="Arial" pitchFamily="34" charset="0"/>
              </a:rPr>
              <a:t>Na povrchu kořene se nachází kořenová</a:t>
            </a:r>
          </a:p>
          <a:p>
            <a:pPr algn="l"/>
            <a:r>
              <a:rPr lang="cs-CZ" sz="3200" b="1" dirty="0" smtClean="0">
                <a:solidFill>
                  <a:srgbClr val="FFFF00"/>
                </a:solidFill>
                <a:latin typeface="Arial Narrow" pitchFamily="34" charset="0"/>
                <a:cs typeface="Arial" pitchFamily="34" charset="0"/>
              </a:rPr>
              <a:t>  </a:t>
            </a:r>
            <a:r>
              <a:rPr lang="cs-CZ" sz="3200" b="1" u="sng" dirty="0" smtClean="0">
                <a:solidFill>
                  <a:srgbClr val="FFFF00"/>
                </a:solidFill>
                <a:latin typeface="Arial Narrow" pitchFamily="34" charset="0"/>
                <a:cs typeface="Arial" pitchFamily="34" charset="0"/>
              </a:rPr>
              <a:t>                  </a:t>
            </a:r>
            <a:r>
              <a:rPr lang="cs-CZ" sz="3200" b="1" dirty="0" smtClean="0">
                <a:solidFill>
                  <a:srgbClr val="FFFF00"/>
                </a:solidFill>
                <a:latin typeface="Arial Narrow" pitchFamily="34" charset="0"/>
                <a:cs typeface="Arial" pitchFamily="34" charset="0"/>
              </a:rPr>
              <a:t> .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971600" y="1196752"/>
            <a:ext cx="63367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latin typeface="Arial Narrow" pitchFamily="34" charset="0"/>
              </a:rPr>
              <a:t>minerálními (anorganickými, nerostnými)</a:t>
            </a:r>
            <a:endParaRPr lang="cs-CZ" sz="2800" b="1" dirty="0">
              <a:latin typeface="Arial Narrow" pitchFamily="34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2576437" y="2492896"/>
            <a:ext cx="14194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latin typeface="Arial Narrow" pitchFamily="34" charset="0"/>
              </a:rPr>
              <a:t>vlásky</a:t>
            </a:r>
            <a:endParaRPr lang="cs-CZ" sz="3600" b="1" dirty="0">
              <a:latin typeface="Arial Narrow" pitchFamily="34" charset="0"/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3707904" y="3358733"/>
            <a:ext cx="33123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latin typeface="Arial Narrow" pitchFamily="34" charset="0"/>
              </a:rPr>
              <a:t>středový válec</a:t>
            </a:r>
            <a:endParaRPr lang="cs-CZ" sz="3600" b="1" dirty="0">
              <a:latin typeface="Arial Narrow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827584" y="5807005"/>
            <a:ext cx="17715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latin typeface="Arial Narrow" pitchFamily="34" charset="0"/>
              </a:rPr>
              <a:t>pokožka</a:t>
            </a:r>
            <a:endParaRPr lang="cs-CZ" sz="3600" b="1" dirty="0">
              <a:latin typeface="Arial Narrow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716216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8" grpId="0"/>
      <p:bldP spid="19" grpId="0"/>
      <p:bldP spid="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11560" y="836712"/>
            <a:ext cx="7772400" cy="3528392"/>
          </a:xfrm>
        </p:spPr>
        <p:txBody>
          <a:bodyPr>
            <a:noAutofit/>
          </a:bodyPr>
          <a:lstStyle/>
          <a:p>
            <a:pPr algn="l"/>
            <a:r>
              <a:rPr lang="cs-CZ" sz="2800" b="1" dirty="0" smtClean="0">
                <a:solidFill>
                  <a:srgbClr val="FFFF00"/>
                </a:solidFill>
                <a:latin typeface="Arial Narrow" pitchFamily="34" charset="0"/>
                <a:cs typeface="Arial" pitchFamily="34" charset="0"/>
              </a:rPr>
              <a:t>1 prvotní kůra		A jmelí</a:t>
            </a:r>
          </a:p>
          <a:p>
            <a:pPr algn="l"/>
            <a:r>
              <a:rPr lang="cs-CZ" sz="2800" b="1" dirty="0" smtClean="0">
                <a:solidFill>
                  <a:srgbClr val="FFFF00"/>
                </a:solidFill>
                <a:latin typeface="Arial Narrow" pitchFamily="34" charset="0"/>
                <a:cs typeface="Arial" pitchFamily="34" charset="0"/>
              </a:rPr>
              <a:t>2 střední válec		B monstera</a:t>
            </a:r>
          </a:p>
          <a:p>
            <a:pPr algn="l"/>
            <a:r>
              <a:rPr lang="cs-CZ" sz="2800" b="1" dirty="0" smtClean="0">
                <a:solidFill>
                  <a:srgbClr val="FFFF00"/>
                </a:solidFill>
                <a:latin typeface="Arial Narrow" pitchFamily="34" charset="0"/>
                <a:cs typeface="Arial" pitchFamily="34" charset="0"/>
              </a:rPr>
              <a:t>3 kořenová pokožka	C odtud kořenové vlásky</a:t>
            </a:r>
          </a:p>
          <a:p>
            <a:pPr algn="l"/>
            <a:r>
              <a:rPr lang="cs-CZ" sz="2800" b="1" dirty="0" smtClean="0">
                <a:solidFill>
                  <a:srgbClr val="FFFF00"/>
                </a:solidFill>
                <a:latin typeface="Arial Narrow" pitchFamily="34" charset="0"/>
                <a:cs typeface="Arial" pitchFamily="34" charset="0"/>
              </a:rPr>
              <a:t>4 parazitické kořeny	D odtud postranní kořeny</a:t>
            </a:r>
          </a:p>
          <a:p>
            <a:pPr algn="l"/>
            <a:r>
              <a:rPr lang="cs-CZ" sz="2800" b="1" dirty="0" smtClean="0">
                <a:solidFill>
                  <a:srgbClr val="FFFF00"/>
                </a:solidFill>
                <a:latin typeface="Arial Narrow" pitchFamily="34" charset="0"/>
                <a:cs typeface="Arial" pitchFamily="34" charset="0"/>
              </a:rPr>
              <a:t>5 kořenová hlíza		E jiřiny</a:t>
            </a:r>
          </a:p>
          <a:p>
            <a:pPr algn="l"/>
            <a:r>
              <a:rPr lang="cs-CZ" sz="2800" b="1" dirty="0" smtClean="0">
                <a:solidFill>
                  <a:srgbClr val="FFFF00"/>
                </a:solidFill>
                <a:latin typeface="Arial Narrow" pitchFamily="34" charset="0"/>
                <a:cs typeface="Arial" pitchFamily="34" charset="0"/>
              </a:rPr>
              <a:t>6 vzdušné kořeny		F uloženy zásobní látky</a:t>
            </a:r>
            <a:endParaRPr lang="cs-CZ" sz="2800" b="1" dirty="0">
              <a:solidFill>
                <a:srgbClr val="FFFF00"/>
              </a:solidFill>
              <a:latin typeface="Arial Narrow" pitchFamily="34" charset="0"/>
              <a:cs typeface="Arial" pitchFamily="34" charset="0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598146" y="548680"/>
            <a:ext cx="5076564" cy="720080"/>
          </a:xfrm>
        </p:spPr>
        <p:txBody>
          <a:bodyPr/>
          <a:lstStyle/>
          <a:p>
            <a:pPr algn="ctr"/>
            <a:r>
              <a:rPr lang="cs-CZ" dirty="0" smtClean="0"/>
              <a:t>Vytvoř dvojice: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971600" y="4869160"/>
            <a:ext cx="69127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>
                <a:solidFill>
                  <a:srgbClr val="FFFF00"/>
                </a:solidFill>
                <a:latin typeface="Arial Narrow" pitchFamily="34" charset="0"/>
                <a:cs typeface="Arial" pitchFamily="34" charset="0"/>
              </a:rPr>
              <a:t>1       2       3       4       5       6</a:t>
            </a:r>
            <a:endParaRPr lang="cs-CZ" sz="4800" b="1" dirty="0">
              <a:solidFill>
                <a:srgbClr val="FFFF00"/>
              </a:solidFill>
              <a:latin typeface="Arial Narrow" pitchFamily="34" charset="0"/>
              <a:cs typeface="Arial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331640" y="4869160"/>
            <a:ext cx="6204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F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2555776" y="4869159"/>
            <a:ext cx="5040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3779912" y="4864567"/>
            <a:ext cx="5040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</a:t>
            </a:r>
          </a:p>
        </p:txBody>
      </p:sp>
      <p:sp>
        <p:nvSpPr>
          <p:cNvPr id="11" name="TextovéPole 10"/>
          <p:cNvSpPr txBox="1"/>
          <p:nvPr/>
        </p:nvSpPr>
        <p:spPr>
          <a:xfrm>
            <a:off x="5076056" y="4864566"/>
            <a:ext cx="5760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</a:t>
            </a:r>
          </a:p>
        </p:txBody>
      </p:sp>
      <p:sp>
        <p:nvSpPr>
          <p:cNvPr id="12" name="TextovéPole 11"/>
          <p:cNvSpPr txBox="1"/>
          <p:nvPr/>
        </p:nvSpPr>
        <p:spPr>
          <a:xfrm>
            <a:off x="6300192" y="4864565"/>
            <a:ext cx="5040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E</a:t>
            </a:r>
          </a:p>
        </p:txBody>
      </p:sp>
      <p:sp>
        <p:nvSpPr>
          <p:cNvPr id="13" name="TextovéPole 12"/>
          <p:cNvSpPr txBox="1"/>
          <p:nvPr/>
        </p:nvSpPr>
        <p:spPr>
          <a:xfrm>
            <a:off x="7596336" y="4864564"/>
            <a:ext cx="5040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</a:t>
            </a:r>
            <a:endParaRPr lang="cs-CZ" sz="48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953199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11560" y="836712"/>
            <a:ext cx="7920880" cy="2664296"/>
          </a:xfrm>
        </p:spPr>
        <p:txBody>
          <a:bodyPr>
            <a:noAutofit/>
          </a:bodyPr>
          <a:lstStyle/>
          <a:p>
            <a:pPr algn="l"/>
            <a:r>
              <a:rPr lang="cs-CZ" sz="2800" b="1" dirty="0" smtClean="0">
                <a:solidFill>
                  <a:srgbClr val="FFFF00"/>
                </a:solidFill>
                <a:latin typeface="Arial Narrow" pitchFamily="34" charset="0"/>
                <a:cs typeface="Arial" pitchFamily="34" charset="0"/>
              </a:rPr>
              <a:t>	Na špičce kořene je kořenová čepička. Slouží:</a:t>
            </a:r>
          </a:p>
          <a:p>
            <a:pPr algn="l"/>
            <a:r>
              <a:rPr lang="cs-CZ" sz="2800" b="1" dirty="0" smtClean="0">
                <a:solidFill>
                  <a:srgbClr val="FFFF00"/>
                </a:solidFill>
                <a:latin typeface="Arial Narrow" pitchFamily="34" charset="0"/>
                <a:cs typeface="Arial" pitchFamily="34" charset="0"/>
              </a:rPr>
              <a:t>a)  k ochraně kořene před živočichy (např. žížalami)</a:t>
            </a:r>
          </a:p>
          <a:p>
            <a:pPr algn="l"/>
            <a:r>
              <a:rPr lang="cs-CZ" sz="2800" b="1" dirty="0" smtClean="0">
                <a:solidFill>
                  <a:srgbClr val="FFFF00"/>
                </a:solidFill>
                <a:latin typeface="Arial Narrow" pitchFamily="34" charset="0"/>
                <a:cs typeface="Arial" pitchFamily="34" charset="0"/>
              </a:rPr>
              <a:t>b)  k vytváření postranních kořenů</a:t>
            </a:r>
          </a:p>
          <a:p>
            <a:pPr algn="l"/>
            <a:r>
              <a:rPr lang="cs-CZ" sz="2800" b="1" dirty="0" smtClean="0">
                <a:solidFill>
                  <a:srgbClr val="FFFF00"/>
                </a:solidFill>
                <a:latin typeface="Arial Narrow" pitchFamily="34" charset="0"/>
                <a:cs typeface="Arial" pitchFamily="34" charset="0"/>
              </a:rPr>
              <a:t>c)  k ochraně dělivého pletiva, díky kterému kořen roste</a:t>
            </a:r>
          </a:p>
          <a:p>
            <a:pPr algn="l"/>
            <a:r>
              <a:rPr lang="cs-CZ" sz="2800" b="1" dirty="0" smtClean="0">
                <a:solidFill>
                  <a:srgbClr val="FFFF00"/>
                </a:solidFill>
                <a:latin typeface="Arial Narrow" pitchFamily="34" charset="0"/>
                <a:cs typeface="Arial" pitchFamily="34" charset="0"/>
              </a:rPr>
              <a:t>d)  k uchovávání zásobních látek</a:t>
            </a:r>
            <a:endParaRPr lang="cs-CZ" sz="2800" b="1" dirty="0">
              <a:solidFill>
                <a:srgbClr val="FFFF00"/>
              </a:solidFill>
              <a:latin typeface="Arial Narrow" pitchFamily="34" charset="0"/>
              <a:cs typeface="Arial" pitchFamily="34" charset="0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332656"/>
            <a:ext cx="7416824" cy="720080"/>
          </a:xfrm>
        </p:spPr>
        <p:txBody>
          <a:bodyPr>
            <a:normAutofit/>
          </a:bodyPr>
          <a:lstStyle/>
          <a:p>
            <a:pPr algn="ctr"/>
            <a:r>
              <a:rPr lang="cs-CZ" dirty="0" smtClean="0"/>
              <a:t>Vyber jednu správnou možnost: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604589" y="2473732"/>
            <a:ext cx="7920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  <a:latin typeface="Arial Narrow" pitchFamily="34" charset="0"/>
              </a:rPr>
              <a:t>c)  k ochraně dělivého pletiva, díky kterému kořen roste</a:t>
            </a:r>
            <a:endParaRPr lang="cs-CZ" sz="2800" b="1" dirty="0">
              <a:solidFill>
                <a:srgbClr val="FF0000"/>
              </a:solidFill>
              <a:latin typeface="Arial Narrow" pitchFamily="34" charset="0"/>
            </a:endParaRPr>
          </a:p>
        </p:txBody>
      </p:sp>
      <p:sp>
        <p:nvSpPr>
          <p:cNvPr id="14" name="Zástupný symbol pro text 2"/>
          <p:cNvSpPr txBox="1">
            <a:spLocks/>
          </p:cNvSpPr>
          <p:nvPr/>
        </p:nvSpPr>
        <p:spPr>
          <a:xfrm>
            <a:off x="647131" y="4005064"/>
            <a:ext cx="7920880" cy="2664296"/>
          </a:xfrm>
          <a:prstGeom prst="rect">
            <a:avLst/>
          </a:prstGeom>
        </p:spPr>
        <p:txBody>
          <a:bodyPr vert="horz" anchor="b">
            <a:noAutofit/>
          </a:bodyPr>
          <a:lstStyle>
            <a:lvl1pPr marL="0" indent="0" algn="r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None/>
              <a:defRPr kumimoji="0" sz="2000" kern="1200">
                <a:solidFill>
                  <a:schemeClr val="tx2">
                    <a:shade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None/>
              <a:defRPr kumimoji="0"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None/>
              <a:defRPr kumimoji="0"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None/>
              <a:defRPr kumimoji="0"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None/>
              <a:defRPr kumimoji="0"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cs-CZ" sz="2800" b="1" dirty="0" smtClean="0">
                <a:solidFill>
                  <a:schemeClr val="tx1"/>
                </a:solidFill>
                <a:latin typeface="Arial Narrow" pitchFamily="34" charset="0"/>
                <a:cs typeface="Arial" pitchFamily="34" charset="0"/>
              </a:rPr>
              <a:t>Nejdůležitějšími zásobními látkami, které si rostliny ukládají do kořene, jsou:</a:t>
            </a:r>
          </a:p>
          <a:p>
            <a:pPr algn="l"/>
            <a:r>
              <a:rPr lang="cs-CZ" sz="2800" b="1" dirty="0" smtClean="0">
                <a:solidFill>
                  <a:schemeClr val="tx1"/>
                </a:solidFill>
                <a:latin typeface="Arial Narrow" pitchFamily="34" charset="0"/>
                <a:cs typeface="Arial" pitchFamily="34" charset="0"/>
              </a:rPr>
              <a:t>	a)  oleje</a:t>
            </a:r>
          </a:p>
          <a:p>
            <a:pPr algn="l"/>
            <a:r>
              <a:rPr lang="cs-CZ" sz="2800" b="1" dirty="0" smtClean="0">
                <a:solidFill>
                  <a:schemeClr val="tx1"/>
                </a:solidFill>
                <a:latin typeface="Arial Narrow" pitchFamily="34" charset="0"/>
                <a:cs typeface="Arial" pitchFamily="34" charset="0"/>
              </a:rPr>
              <a:t>	b)  tuky</a:t>
            </a:r>
          </a:p>
          <a:p>
            <a:pPr algn="l"/>
            <a:r>
              <a:rPr lang="cs-CZ" sz="2800" b="1" dirty="0" smtClean="0">
                <a:solidFill>
                  <a:schemeClr val="tx1"/>
                </a:solidFill>
                <a:latin typeface="Arial Narrow" pitchFamily="34" charset="0"/>
                <a:cs typeface="Arial" pitchFamily="34" charset="0"/>
              </a:rPr>
              <a:t>	c)  bílkoviny</a:t>
            </a:r>
          </a:p>
          <a:p>
            <a:pPr algn="l"/>
            <a:r>
              <a:rPr lang="cs-CZ" sz="2800" b="1" dirty="0" smtClean="0">
                <a:solidFill>
                  <a:schemeClr val="tx1"/>
                </a:solidFill>
                <a:latin typeface="Arial Narrow" pitchFamily="34" charset="0"/>
                <a:cs typeface="Arial" pitchFamily="34" charset="0"/>
              </a:rPr>
              <a:t>	d)  škroby</a:t>
            </a:r>
            <a:endParaRPr lang="cs-CZ" sz="2800" b="1" dirty="0">
              <a:solidFill>
                <a:schemeClr val="tx1"/>
              </a:solidFill>
              <a:latin typeface="Arial Narrow" pitchFamily="34" charset="0"/>
              <a:cs typeface="Arial" pitchFamily="34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1547664" y="6146140"/>
            <a:ext cx="17281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rgbClr val="FF0000"/>
                </a:solidFill>
                <a:latin typeface="Arial Narrow" pitchFamily="34" charset="0"/>
              </a:rPr>
              <a:t>d</a:t>
            </a:r>
            <a:r>
              <a:rPr lang="cs-CZ" sz="2800" b="1" dirty="0" smtClean="0">
                <a:solidFill>
                  <a:srgbClr val="FF0000"/>
                </a:solidFill>
                <a:latin typeface="Arial Narrow" pitchFamily="34" charset="0"/>
              </a:rPr>
              <a:t>)  škroby</a:t>
            </a:r>
            <a:endParaRPr lang="cs-CZ" sz="2800" b="1" dirty="0">
              <a:solidFill>
                <a:srgbClr val="FF0000"/>
              </a:solidFill>
              <a:latin typeface="Arial Narrow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47213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Odkazy: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539552" y="1772816"/>
            <a:ext cx="626469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Obrázek STAVBA KOŘENE:</a:t>
            </a:r>
          </a:p>
          <a:p>
            <a:r>
              <a:rPr lang="cs-CZ" dirty="0">
                <a:hlinkClick r:id="rId2"/>
              </a:rPr>
              <a:t>http://www.bioweb.genezis.eu/?</a:t>
            </a:r>
            <a:r>
              <a:rPr lang="cs-CZ" dirty="0" smtClean="0">
                <a:hlinkClick r:id="rId2"/>
              </a:rPr>
              <a:t>cat=3&amp;file=organy</a:t>
            </a:r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Obrázek DOPLŇ NÁZEV A ORGÁNY:</a:t>
            </a:r>
          </a:p>
          <a:p>
            <a:r>
              <a:rPr lang="cs-CZ" dirty="0">
                <a:hlinkClick r:id="rId3"/>
              </a:rPr>
              <a:t>http://</a:t>
            </a:r>
            <a:r>
              <a:rPr lang="cs-CZ" dirty="0" smtClean="0">
                <a:hlinkClick r:id="rId3"/>
              </a:rPr>
              <a:t>skolakov3a.sweb.cz/PRVOUKA/rostliny2/stonky.htm</a:t>
            </a:r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873587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Pastelové tužky">
  <a:themeElements>
    <a:clrScheme name="Pastelové tužky 1">
      <a:dk1>
        <a:srgbClr val="000000"/>
      </a:dk1>
      <a:lt1>
        <a:srgbClr val="FFFFFF"/>
      </a:lt1>
      <a:dk2>
        <a:srgbClr val="FF0000"/>
      </a:dk2>
      <a:lt2>
        <a:srgbClr val="FFB800"/>
      </a:lt2>
      <a:accent1>
        <a:srgbClr val="FFEF66"/>
      </a:accent1>
      <a:accent2>
        <a:srgbClr val="000000"/>
      </a:accent2>
      <a:accent3>
        <a:srgbClr val="FFFFFF"/>
      </a:accent3>
      <a:accent4>
        <a:srgbClr val="000000"/>
      </a:accent4>
      <a:accent5>
        <a:srgbClr val="FFF6B8"/>
      </a:accent5>
      <a:accent6>
        <a:srgbClr val="000000"/>
      </a:accent6>
      <a:hlink>
        <a:srgbClr val="00B200"/>
      </a:hlink>
      <a:folHlink>
        <a:srgbClr val="703DFF"/>
      </a:folHlink>
    </a:clrScheme>
    <a:fontScheme name="Pastelové tužky">
      <a:majorFont>
        <a:latin typeface="Comic Sans MS"/>
        <a:ea typeface=""/>
        <a:cs typeface="Arial"/>
      </a:majorFont>
      <a:minorFont>
        <a:latin typeface="Comic Sans MS"/>
        <a:ea typeface=""/>
        <a:cs typeface="Arial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astelové tužky 1">
        <a:dk1>
          <a:srgbClr val="000000"/>
        </a:dk1>
        <a:lt1>
          <a:srgbClr val="FFFFFF"/>
        </a:lt1>
        <a:dk2>
          <a:srgbClr val="FF0000"/>
        </a:dk2>
        <a:lt2>
          <a:srgbClr val="FFB800"/>
        </a:lt2>
        <a:accent1>
          <a:srgbClr val="FFEF66"/>
        </a:accent1>
        <a:accent2>
          <a:srgbClr val="000000"/>
        </a:accent2>
        <a:accent3>
          <a:srgbClr val="FFFFFF"/>
        </a:accent3>
        <a:accent4>
          <a:srgbClr val="000000"/>
        </a:accent4>
        <a:accent5>
          <a:srgbClr val="FFF6B8"/>
        </a:accent5>
        <a:accent6>
          <a:srgbClr val="000000"/>
        </a:accent6>
        <a:hlink>
          <a:srgbClr val="00B200"/>
        </a:hlink>
        <a:folHlink>
          <a:srgbClr val="703D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astelové tužky 2">
        <a:dk1>
          <a:srgbClr val="000000"/>
        </a:dk1>
        <a:lt1>
          <a:srgbClr val="FFFFFF"/>
        </a:lt1>
        <a:dk2>
          <a:srgbClr val="000000"/>
        </a:dk2>
        <a:lt2>
          <a:srgbClr val="99CCFF"/>
        </a:lt2>
        <a:accent1>
          <a:srgbClr val="CCCCFF"/>
        </a:accent1>
        <a:accent2>
          <a:srgbClr val="000066"/>
        </a:accent2>
        <a:accent3>
          <a:srgbClr val="FFFFFF"/>
        </a:accent3>
        <a:accent4>
          <a:srgbClr val="000000"/>
        </a:accent4>
        <a:accent5>
          <a:srgbClr val="E2E2FF"/>
        </a:accent5>
        <a:accent6>
          <a:srgbClr val="00005C"/>
        </a:accent6>
        <a:hlink>
          <a:srgbClr val="00B200"/>
        </a:hlink>
        <a:folHlink>
          <a:srgbClr val="CCFF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astelové tužky 3">
        <a:dk1>
          <a:srgbClr val="000000"/>
        </a:dk1>
        <a:lt1>
          <a:srgbClr val="FFFFFF"/>
        </a:lt1>
        <a:dk2>
          <a:srgbClr val="000000"/>
        </a:dk2>
        <a:lt2>
          <a:srgbClr val="3399FF"/>
        </a:lt2>
        <a:accent1>
          <a:srgbClr val="CCECFF"/>
        </a:accent1>
        <a:accent2>
          <a:srgbClr val="008080"/>
        </a:accent2>
        <a:accent3>
          <a:srgbClr val="FFFFFF"/>
        </a:accent3>
        <a:accent4>
          <a:srgbClr val="000000"/>
        </a:accent4>
        <a:accent5>
          <a:srgbClr val="E2F4FF"/>
        </a:accent5>
        <a:accent6>
          <a:srgbClr val="007373"/>
        </a:accent6>
        <a:hlink>
          <a:srgbClr val="009999"/>
        </a:hlink>
        <a:folHlink>
          <a:srgbClr val="3366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astelové tužky 4">
        <a:dk1>
          <a:srgbClr val="808000"/>
        </a:dk1>
        <a:lt1>
          <a:srgbClr val="FFFFFF"/>
        </a:lt1>
        <a:dk2>
          <a:srgbClr val="336600"/>
        </a:dk2>
        <a:lt2>
          <a:srgbClr val="FFFFFF"/>
        </a:lt2>
        <a:accent1>
          <a:srgbClr val="99CC00"/>
        </a:accent1>
        <a:accent2>
          <a:srgbClr val="003300"/>
        </a:accent2>
        <a:accent3>
          <a:srgbClr val="ADB8AA"/>
        </a:accent3>
        <a:accent4>
          <a:srgbClr val="DADADA"/>
        </a:accent4>
        <a:accent5>
          <a:srgbClr val="CAE2AA"/>
        </a:accent5>
        <a:accent6>
          <a:srgbClr val="002D00"/>
        </a:accent6>
        <a:hlink>
          <a:srgbClr val="CCCC00"/>
        </a:hlink>
        <a:folHlink>
          <a:srgbClr val="CCFF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astelové tužky 5">
        <a:dk1>
          <a:srgbClr val="808080"/>
        </a:dk1>
        <a:lt1>
          <a:srgbClr val="FFFFFF"/>
        </a:lt1>
        <a:dk2>
          <a:srgbClr val="003366"/>
        </a:dk2>
        <a:lt2>
          <a:srgbClr val="CCECFF"/>
        </a:lt2>
        <a:accent1>
          <a:srgbClr val="33CCCC"/>
        </a:accent1>
        <a:accent2>
          <a:srgbClr val="006699"/>
        </a:accent2>
        <a:accent3>
          <a:srgbClr val="AAADB8"/>
        </a:accent3>
        <a:accent4>
          <a:srgbClr val="DADADA"/>
        </a:accent4>
        <a:accent5>
          <a:srgbClr val="ADE2E2"/>
        </a:accent5>
        <a:accent6>
          <a:srgbClr val="005C8A"/>
        </a:accent6>
        <a:hlink>
          <a:srgbClr val="00FFFF"/>
        </a:hlink>
        <a:folHlink>
          <a:srgbClr val="0000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astelové tužky 6">
        <a:dk1>
          <a:srgbClr val="6666FF"/>
        </a:dk1>
        <a:lt1>
          <a:srgbClr val="FFFFFF"/>
        </a:lt1>
        <a:dk2>
          <a:srgbClr val="000066"/>
        </a:dk2>
        <a:lt2>
          <a:srgbClr val="FFFFFF"/>
        </a:lt2>
        <a:accent1>
          <a:srgbClr val="33CCFF"/>
        </a:accent1>
        <a:accent2>
          <a:srgbClr val="0000FF"/>
        </a:accent2>
        <a:accent3>
          <a:srgbClr val="AAAAB8"/>
        </a:accent3>
        <a:accent4>
          <a:srgbClr val="DADADA"/>
        </a:accent4>
        <a:accent5>
          <a:srgbClr val="ADE2FF"/>
        </a:accent5>
        <a:accent6>
          <a:srgbClr val="0000E7"/>
        </a:accent6>
        <a:hlink>
          <a:srgbClr val="FFFF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astelové tužky 7">
        <a:dk1>
          <a:srgbClr val="000000"/>
        </a:dk1>
        <a:lt1>
          <a:srgbClr val="FFFFFF"/>
        </a:lt1>
        <a:dk2>
          <a:srgbClr val="800080"/>
        </a:dk2>
        <a:lt2>
          <a:srgbClr val="FFFFFF"/>
        </a:lt2>
        <a:accent1>
          <a:srgbClr val="CC66FF"/>
        </a:accent1>
        <a:accent2>
          <a:srgbClr val="990099"/>
        </a:accent2>
        <a:accent3>
          <a:srgbClr val="C0AAC0"/>
        </a:accent3>
        <a:accent4>
          <a:srgbClr val="DADADA"/>
        </a:accent4>
        <a:accent5>
          <a:srgbClr val="E2B8FF"/>
        </a:accent5>
        <a:accent6>
          <a:srgbClr val="8A008A"/>
        </a:accent6>
        <a:hlink>
          <a:srgbClr val="FF9900"/>
        </a:hlink>
        <a:folHlink>
          <a:srgbClr val="FF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astelové tužky 8">
        <a:dk1>
          <a:srgbClr val="FF3300"/>
        </a:dk1>
        <a:lt1>
          <a:srgbClr val="FFFFFF"/>
        </a:lt1>
        <a:dk2>
          <a:srgbClr val="800000"/>
        </a:dk2>
        <a:lt2>
          <a:srgbClr val="FFFFCC"/>
        </a:lt2>
        <a:accent1>
          <a:srgbClr val="FF7C80"/>
        </a:accent1>
        <a:accent2>
          <a:srgbClr val="990000"/>
        </a:accent2>
        <a:accent3>
          <a:srgbClr val="C0AAAA"/>
        </a:accent3>
        <a:accent4>
          <a:srgbClr val="DADADA"/>
        </a:accent4>
        <a:accent5>
          <a:srgbClr val="FFBFC0"/>
        </a:accent5>
        <a:accent6>
          <a:srgbClr val="8A0000"/>
        </a:accent6>
        <a:hlink>
          <a:srgbClr val="FF66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1235</TotalTime>
  <Words>332</Words>
  <Application>Microsoft Office PowerPoint</Application>
  <PresentationFormat>Předvádění na obrazovce (4:3)</PresentationFormat>
  <Paragraphs>120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13</vt:i4>
      </vt:variant>
    </vt:vector>
  </HeadingPairs>
  <TitlesOfParts>
    <vt:vector size="15" baseType="lpstr">
      <vt:lpstr>Cesta</vt:lpstr>
      <vt:lpstr>Pastelové tužky</vt:lpstr>
      <vt:lpstr>Snímek 1</vt:lpstr>
      <vt:lpstr>Mgr. Jiří Olexa,  11.února 2013, 7. ročník,  V/2 Y29, Přírodopis, opakování: kořen</vt:lpstr>
      <vt:lpstr>Opakování:  kořen</vt:lpstr>
      <vt:lpstr>Doplň název a orgány :</vt:lpstr>
      <vt:lpstr>Stavba kořene:</vt:lpstr>
      <vt:lpstr>2 typy Větvení kořene:</vt:lpstr>
      <vt:lpstr>Doplň k jednotlivým větám odpověď ANO, pokud je pravdivá, nebo NE, pokud je nepravdivá</vt:lpstr>
      <vt:lpstr>Snímek 8</vt:lpstr>
      <vt:lpstr>Doplň chybějící slova</vt:lpstr>
      <vt:lpstr>Snímek 10</vt:lpstr>
      <vt:lpstr>Vytvoř dvojice:</vt:lpstr>
      <vt:lpstr>Vyber jednu správnou možnost:</vt:lpstr>
      <vt:lpstr>Odkazy: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Mgr. Jiří Olexa</dc:title>
  <dc:creator>olexa</dc:creator>
  <cp:lastModifiedBy>Dum</cp:lastModifiedBy>
  <cp:revision>104</cp:revision>
  <dcterms:created xsi:type="dcterms:W3CDTF">2011-10-28T16:05:05Z</dcterms:created>
  <dcterms:modified xsi:type="dcterms:W3CDTF">2013-03-20T09:55:18Z</dcterms:modified>
</cp:coreProperties>
</file>