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7" r:id="rId7"/>
    <p:sldId id="266" r:id="rId8"/>
    <p:sldId id="268" r:id="rId9"/>
    <p:sldId id="274" r:id="rId10"/>
    <p:sldId id="260" r:id="rId11"/>
    <p:sldId id="265" r:id="rId12"/>
    <p:sldId id="269" r:id="rId13"/>
    <p:sldId id="264" r:id="rId14"/>
    <p:sldId id="261" r:id="rId15"/>
    <p:sldId id="262" r:id="rId16"/>
    <p:sldId id="263" r:id="rId17"/>
    <p:sldId id="271" r:id="rId18"/>
    <p:sldId id="272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2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98C96DF-7D64-41A6-A8A5-537102C9458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83D16C2-4FAB-49CD-AE22-CAAE59296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2.xlsx"/><Relationship Id="rId7" Type="http://schemas.openxmlformats.org/officeDocument/2006/relationships/image" Target="../media/image54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998733569"/>
              </p:ext>
            </p:extLst>
          </p:nvPr>
        </p:nvGraphicFramePr>
        <p:xfrm>
          <a:off x="8956675" y="5275263"/>
          <a:ext cx="4572000" cy="3429000"/>
        </p:xfrm>
        <a:graphic>
          <a:graphicData uri="http://schemas.openxmlformats.org/presentationml/2006/ole">
            <p:oleObj spid="_x0000_s2060" name="Prezentace" r:id="rId3" imgW="4572000" imgH="3429000" progId="PowerPoint.Show.12">
              <p:embed/>
            </p:oleObj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56786" y="5082436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599460" y="1052736"/>
            <a:ext cx="525496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12 vybavení a práce</a:t>
            </a:r>
            <a:r>
              <a:rPr kumimoji="0" lang="cs-CZ" sz="1800" b="1" i="0" u="none" strike="noStrike" kern="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v chemické laboratoři</a:t>
            </a:r>
            <a:endParaRPr kumimoji="0" lang="cs-CZ" sz="18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VY_32_INOVACE_12</a:t>
            </a: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245485" y="3139336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H2-12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 smtClean="0"/>
              <a:t>probírání</a:t>
            </a:r>
            <a:r>
              <a:rPr lang="cs-CZ" sz="1200" dirty="0" smtClean="0"/>
              <a:t>  a procvičení</a:t>
            </a:r>
            <a:r>
              <a:rPr lang="en-US" sz="1200" dirty="0" smtClean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 smtClean="0"/>
              <a:t>učiva</a:t>
            </a:r>
            <a:r>
              <a:rPr lang="cs-CZ" sz="1200" dirty="0" smtClean="0"/>
              <a:t> </a:t>
            </a:r>
            <a:r>
              <a:rPr lang="en-US" sz="1200" dirty="0" smtClean="0"/>
              <a:t> </a:t>
            </a:r>
            <a:r>
              <a:rPr lang="cs-CZ" sz="1200" dirty="0" smtClean="0"/>
              <a:t>anorganické chemie</a:t>
            </a:r>
            <a:r>
              <a:rPr lang="cs-CZ" sz="1200" dirty="0" smtClean="0"/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Součástí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materiálu jsou  animace.</a:t>
            </a:r>
          </a:p>
        </p:txBody>
      </p:sp>
    </p:spTree>
    <p:extLst>
      <p:ext uri="{BB962C8B-B14F-4D97-AF65-F5344CB8AC3E}">
        <p14:creationId xmlns:p14="http://schemas.microsoft.com/office/powerpoint/2010/main" xmlns="" val="400474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548680"/>
            <a:ext cx="6172200" cy="18943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Vybavení a práce v chemické laboratoři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005\AppData\Local\Microsoft\Windows\Temporary Internet Files\Content.IE5\FUKU90A5\MP900182638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987824" y="3041382"/>
            <a:ext cx="5186696" cy="346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999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2860" y="3177789"/>
            <a:ext cx="2154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zkumavky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78111" y="5668326"/>
            <a:ext cx="1742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kádinka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754126" y="39865048"/>
            <a:ext cx="2927816" cy="4056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05\Pictures\foto chemie\zkumavky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308412" y="14086184"/>
            <a:ext cx="2069699" cy="286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05\Pictures\foto chemie\zkumavky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3238500" y="-7391400"/>
            <a:ext cx="1666240" cy="230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005\Pictures\foto chemie\zkumavky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3086100" y="-7239000"/>
            <a:ext cx="1666240" cy="230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005\Pictures\foto chemie\zkumavky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2933700" y="-7086600"/>
            <a:ext cx="1666240" cy="230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44569" y="322649"/>
            <a:ext cx="2050172" cy="284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969538" y="1988840"/>
            <a:ext cx="4626460" cy="338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1326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6339" y="1196751"/>
            <a:ext cx="43957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Erlenmayerova</a:t>
            </a:r>
            <a:r>
              <a:rPr lang="cs-CZ" sz="3200" dirty="0" smtClean="0"/>
              <a:t> baňka</a:t>
            </a:r>
          </a:p>
          <a:p>
            <a:r>
              <a:rPr lang="cs-CZ" sz="3200" dirty="0" smtClean="0"/>
              <a:t>( kuželová baňka)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5819857"/>
            <a:ext cx="34002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Destilační baňka</a:t>
            </a:r>
          </a:p>
          <a:p>
            <a:r>
              <a:rPr lang="cs-CZ" sz="3200" dirty="0" smtClean="0"/>
              <a:t>(kulatá baňka)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-60000">
            <a:off x="438777" y="699279"/>
            <a:ext cx="3914653" cy="371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8053387" y="-4395788"/>
            <a:ext cx="2904321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72000" y="3239782"/>
            <a:ext cx="4182687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35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82689" y="116632"/>
            <a:ext cx="3964879" cy="309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3828191"/>
            <a:ext cx="5396645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283968" y="1052736"/>
            <a:ext cx="4204810" cy="2701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0069" y="3243416"/>
            <a:ext cx="2816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PETRIHO MISKA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332656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HODINOVÉ SKLO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79777" y="4561620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KRYSTALIZAČNÍ MISKA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024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2448272" cy="543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04048" y="368719"/>
            <a:ext cx="2084237" cy="6024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522" y="6100740"/>
            <a:ext cx="3708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3200" dirty="0" smtClean="0"/>
              <a:t>odměrný válec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3380923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pipeta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0211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148064" y="1294193"/>
            <a:ext cx="2286634" cy="4438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21893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5877272"/>
            <a:ext cx="18790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nálevka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6021288"/>
            <a:ext cx="2816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dělící nálevka</a:t>
            </a:r>
            <a:endParaRPr lang="cs-CZ" sz="32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17748" y="1268760"/>
            <a:ext cx="321893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481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763637" y="3140968"/>
            <a:ext cx="5527273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3991686" cy="2144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6093296"/>
            <a:ext cx="3826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FRAKČNÍ BAŇKA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49784" y="2413392"/>
            <a:ext cx="5617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LODIČKA –</a:t>
            </a:r>
            <a:r>
              <a:rPr lang="cs-CZ" sz="2400" dirty="0" smtClean="0"/>
              <a:t>NAVAŽOVACÍ SKLO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4799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5576" y="332656"/>
            <a:ext cx="2929090" cy="52292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87343" y="5805264"/>
            <a:ext cx="2092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STŘIČKA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347864" y="1988840"/>
            <a:ext cx="5796136" cy="15698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436096" y="3993758"/>
            <a:ext cx="1787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LŽIČKA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6143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2359772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9515475" y="-2285999"/>
            <a:ext cx="2880000" cy="1168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3490" y="1610402"/>
            <a:ext cx="4531283" cy="1836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139" y="3717032"/>
            <a:ext cx="5017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DRŽÁK NA ZKUMAVKY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4819" y="4941168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992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8100392" cy="258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7794" y="345377"/>
            <a:ext cx="7549191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99236" y="6265474"/>
            <a:ext cx="6781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DRŽÁK NA ZKUMAVKY, BAŇKY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7498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95536" y="404664"/>
            <a:ext cx="4644008" cy="277993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051720" y="4005064"/>
            <a:ext cx="6300192" cy="196969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65630" y="6165304"/>
            <a:ext cx="3983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DVOJITÁ SVORKA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190" y="3356992"/>
            <a:ext cx="4814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KLEŠTĚ NA KELÍMKY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7166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2816353" cy="4384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3008276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6274" y="4504764"/>
            <a:ext cx="3962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PLYNOVÝ KAHAN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52519" y="5872916"/>
            <a:ext cx="35734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LIHOVÝ KAHAN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8431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05\Pictures\foto chemie\misky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683332" y="476672"/>
            <a:ext cx="6264696" cy="21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10317" y="3088903"/>
            <a:ext cx="3512455" cy="27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2796516"/>
            <a:ext cx="4607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ODPAŘOVACÍ MISKA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3889" y="6081191"/>
            <a:ext cx="6045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TŘECÍ MISKA S TLOUČKEM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6294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2762727" cy="4322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3948112" y="-9901238"/>
            <a:ext cx="2300965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96701" y="-6308969"/>
            <a:ext cx="1636808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3492896" y="-9172400"/>
            <a:ext cx="1636808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2520280" cy="5559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70703" y="6090914"/>
            <a:ext cx="1895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STOJAN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5877272"/>
            <a:ext cx="2821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TROJNOŽKA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9873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4496181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3496652"/>
            <a:ext cx="4493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SPALOVACÍ  LŽIČKA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59704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619672" y="188640"/>
            <a:ext cx="2160000" cy="30782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644008" y="3558033"/>
            <a:ext cx="2160000" cy="303931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670624" y="3558033"/>
            <a:ext cx="2160000" cy="30393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644008" y="188640"/>
            <a:ext cx="2206239" cy="297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940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07421" y="332656"/>
            <a:ext cx="1978659" cy="27363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354478" y="275050"/>
            <a:ext cx="1949956" cy="27299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44744" y="238290"/>
            <a:ext cx="1940216" cy="276669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07421" y="3498359"/>
            <a:ext cx="1985757" cy="266520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156176" y="3438924"/>
            <a:ext cx="1936226" cy="26543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354478" y="3429496"/>
            <a:ext cx="1954928" cy="2734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954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2489389"/>
              </p:ext>
            </p:extLst>
          </p:nvPr>
        </p:nvGraphicFramePr>
        <p:xfrm>
          <a:off x="3707904" y="332656"/>
          <a:ext cx="5038725" cy="4200525"/>
        </p:xfrm>
        <a:graphic>
          <a:graphicData uri="http://schemas.openxmlformats.org/presentationml/2006/ole">
            <p:oleObj spid="_x0000_s1040" name="List" r:id="rId3" imgW="5038716" imgH="4200436" progId="Excel.Sheet.12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78060" y="620053"/>
            <a:ext cx="5889754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Značka uhlíku </a:t>
            </a:r>
            <a:r>
              <a:rPr lang="cs-CZ" sz="1600" dirty="0" smtClean="0"/>
              <a:t>(použij tabulku)</a:t>
            </a:r>
          </a:p>
          <a:p>
            <a:r>
              <a:rPr lang="cs-CZ" dirty="0" smtClean="0"/>
              <a:t>2. Slouží k zahřívání</a:t>
            </a:r>
          </a:p>
          <a:p>
            <a:r>
              <a:rPr lang="cs-CZ" dirty="0" smtClean="0"/>
              <a:t>3.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dirty="0" smtClean="0"/>
              <a:t>4</a:t>
            </a:r>
            <a:r>
              <a:rPr lang="cs-CZ" sz="1600" dirty="0" smtClean="0"/>
              <a:t>.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dirty="0" smtClean="0"/>
              <a:t>5. Odměrné sklo</a:t>
            </a:r>
          </a:p>
          <a:p>
            <a:r>
              <a:rPr lang="cs-CZ" dirty="0" smtClean="0"/>
              <a:t>6. Experiment</a:t>
            </a:r>
          </a:p>
          <a:p>
            <a:r>
              <a:rPr lang="cs-CZ" dirty="0" smtClean="0"/>
              <a:t>7. Skleněná nádoba k přípravě roztoků</a:t>
            </a:r>
          </a:p>
          <a:p>
            <a:r>
              <a:rPr lang="cs-CZ" dirty="0" smtClean="0"/>
              <a:t>8. Smysl, který používáš ke zjištění zvukové vodivosti</a:t>
            </a:r>
          </a:p>
          <a:p>
            <a:r>
              <a:rPr lang="cs-CZ" dirty="0" smtClean="0"/>
              <a:t>9.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10.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96147" y="1282513"/>
            <a:ext cx="758554" cy="1018103"/>
          </a:xfrm>
          <a:prstGeom prst="rect">
            <a:avLst/>
          </a:prstGeom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87802" y="2508285"/>
            <a:ext cx="766899" cy="1064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04925" y="5949280"/>
            <a:ext cx="670169" cy="824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57744" y="5053020"/>
            <a:ext cx="840882" cy="83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067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331640" y="817639"/>
            <a:ext cx="6334869" cy="5281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948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2068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Zdroje obrázků: </a:t>
            </a:r>
          </a:p>
          <a:p>
            <a:endParaRPr lang="cs-CZ" dirty="0"/>
          </a:p>
          <a:p>
            <a:r>
              <a:rPr lang="cs-CZ" smtClean="0"/>
              <a:t>archiv autora</a:t>
            </a:r>
            <a:endParaRPr lang="cs-CZ" dirty="0"/>
          </a:p>
          <a:p>
            <a:endParaRPr lang="cs-CZ" dirty="0"/>
          </a:p>
          <a:p>
            <a:r>
              <a:rPr lang="cs-CZ" dirty="0"/>
              <a:t>galerie Microsoft Office</a:t>
            </a:r>
          </a:p>
        </p:txBody>
      </p:sp>
      <p:pic>
        <p:nvPicPr>
          <p:cNvPr id="4" name="Picture 2" descr="C:\Users\005\AppData\Local\Microsoft\Windows\Temporary Internet Files\Content.IE5\UEP9SPHC\MP900337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6436"/>
            <a:ext cx="3966071" cy="555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407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633</TotalTime>
  <Words>131</Words>
  <Application>Microsoft Office PowerPoint</Application>
  <PresentationFormat>Předvádění na obrazovce (4:3)</PresentationFormat>
  <Paragraphs>64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4" baseType="lpstr">
      <vt:lpstr>Arkýř</vt:lpstr>
      <vt:lpstr>Prezentace</vt:lpstr>
      <vt:lpstr>List</vt:lpstr>
      <vt:lpstr>Snímek 1</vt:lpstr>
      <vt:lpstr>Vybavení a práce v chemické laboratoři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Vybavení a práce v chemické laboratoři</dc:title>
  <dc:creator>005</dc:creator>
  <cp:lastModifiedBy>Dum</cp:lastModifiedBy>
  <cp:revision>38</cp:revision>
  <dcterms:created xsi:type="dcterms:W3CDTF">2012-09-10T13:17:10Z</dcterms:created>
  <dcterms:modified xsi:type="dcterms:W3CDTF">2013-03-20T09:57:44Z</dcterms:modified>
</cp:coreProperties>
</file>