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  <p:sldMasterId id="2147484044" r:id="rId2"/>
  </p:sldMasterIdLst>
  <p:sldIdLst>
    <p:sldId id="280" r:id="rId3"/>
    <p:sldId id="257" r:id="rId4"/>
    <p:sldId id="256" r:id="rId5"/>
    <p:sldId id="270" r:id="rId6"/>
    <p:sldId id="271" r:id="rId7"/>
    <p:sldId id="272" r:id="rId8"/>
    <p:sldId id="273" r:id="rId9"/>
    <p:sldId id="277" r:id="rId10"/>
    <p:sldId id="275" r:id="rId11"/>
    <p:sldId id="276" r:id="rId12"/>
    <p:sldId id="274" r:id="rId13"/>
    <p:sldId id="278" r:id="rId14"/>
    <p:sldId id="279" r:id="rId15"/>
    <p:sldId id="258" r:id="rId16"/>
    <p:sldId id="266" r:id="rId17"/>
    <p:sldId id="260" r:id="rId18"/>
    <p:sldId id="268" r:id="rId19"/>
    <p:sldId id="261" r:id="rId20"/>
    <p:sldId id="265" r:id="rId21"/>
    <p:sldId id="26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3333FF"/>
    <a:srgbClr val="FF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35" autoAdjust="0"/>
    <p:restoredTop sz="94660"/>
  </p:normalViewPr>
  <p:slideViewPr>
    <p:cSldViewPr>
      <p:cViewPr>
        <p:scale>
          <a:sx n="100" d="100"/>
          <a:sy n="100" d="100"/>
        </p:scale>
        <p:origin x="-240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6300000 w 3985"/>
              <a:gd name="T1" fmla="*/ 0 h 3619"/>
              <a:gd name="T2" fmla="*/ 0 w 3985"/>
              <a:gd name="T3" fmla="*/ 1826667 h 3619"/>
              <a:gd name="T4" fmla="*/ 4842204 w 3985"/>
              <a:gd name="T5" fmla="*/ 6780213 h 3619"/>
              <a:gd name="T6" fmla="*/ 8896350 w 3985"/>
              <a:gd name="T7" fmla="*/ 2107693 h 3619"/>
              <a:gd name="T8" fmla="*/ 6300000 w 3985"/>
              <a:gd name="T9" fmla="*/ 0 h 3619"/>
              <a:gd name="T10" fmla="*/ 6300000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2250 w 794"/>
                <a:gd name="T1" fmla="*/ 970 h 414"/>
                <a:gd name="T2" fmla="*/ 2012 w 794"/>
                <a:gd name="T3" fmla="*/ 781 h 414"/>
                <a:gd name="T4" fmla="*/ 1576 w 794"/>
                <a:gd name="T5" fmla="*/ 516 h 414"/>
                <a:gd name="T6" fmla="*/ 201 w 794"/>
                <a:gd name="T7" fmla="*/ 0 h 414"/>
                <a:gd name="T8" fmla="*/ 65 w 794"/>
                <a:gd name="T9" fmla="*/ 49 h 414"/>
                <a:gd name="T10" fmla="*/ 0 w 794"/>
                <a:gd name="T11" fmla="*/ 204 h 414"/>
                <a:gd name="T12" fmla="*/ 79 w 794"/>
                <a:gd name="T13" fmla="*/ 381 h 414"/>
                <a:gd name="T14" fmla="*/ 1615 w 794"/>
                <a:gd name="T15" fmla="*/ 1005 h 414"/>
                <a:gd name="T16" fmla="*/ 1952 w 794"/>
                <a:gd name="T17" fmla="*/ 965 h 414"/>
                <a:gd name="T18" fmla="*/ 2224 w 794"/>
                <a:gd name="T19" fmla="*/ 1017 h 414"/>
                <a:gd name="T20" fmla="*/ 2250 w 794"/>
                <a:gd name="T21" fmla="*/ 970 h 414"/>
                <a:gd name="T22" fmla="*/ 2250 w 794"/>
                <a:gd name="T23" fmla="*/ 97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194 w 1586"/>
                <a:gd name="T1" fmla="*/ 0 h 821"/>
                <a:gd name="T2" fmla="*/ 1883 w 1586"/>
                <a:gd name="T3" fmla="*/ 637 h 821"/>
                <a:gd name="T4" fmla="*/ 2020 w 1586"/>
                <a:gd name="T5" fmla="*/ 783 h 821"/>
                <a:gd name="T6" fmla="*/ 2244 w 1586"/>
                <a:gd name="T7" fmla="*/ 971 h 821"/>
                <a:gd name="T8" fmla="*/ 2214 w 1586"/>
                <a:gd name="T9" fmla="*/ 1007 h 821"/>
                <a:gd name="T10" fmla="*/ 1910 w 1586"/>
                <a:gd name="T11" fmla="*/ 965 h 821"/>
                <a:gd name="T12" fmla="*/ 1620 w 1586"/>
                <a:gd name="T13" fmla="*/ 995 h 821"/>
                <a:gd name="T14" fmla="*/ 59 w 1586"/>
                <a:gd name="T15" fmla="*/ 366 h 821"/>
                <a:gd name="T16" fmla="*/ 0 w 1586"/>
                <a:gd name="T17" fmla="*/ 184 h 821"/>
                <a:gd name="T18" fmla="*/ 65 w 1586"/>
                <a:gd name="T19" fmla="*/ 39 h 821"/>
                <a:gd name="T20" fmla="*/ 194 w 1586"/>
                <a:gd name="T21" fmla="*/ 0 h 821"/>
                <a:gd name="T22" fmla="*/ 19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400 h 747"/>
                <a:gd name="T2" fmla="*/ 1308 w 1049"/>
                <a:gd name="T3" fmla="*/ 919 h 747"/>
                <a:gd name="T4" fmla="*/ 1332 w 1049"/>
                <a:gd name="T5" fmla="*/ 657 h 747"/>
                <a:gd name="T6" fmla="*/ 1488 w 1049"/>
                <a:gd name="T7" fmla="*/ 519 h 747"/>
                <a:gd name="T8" fmla="*/ 111 w 1049"/>
                <a:gd name="T9" fmla="*/ 0 h 747"/>
                <a:gd name="T10" fmla="*/ 0 w 1049"/>
                <a:gd name="T11" fmla="*/ 156 h 747"/>
                <a:gd name="T12" fmla="*/ 0 w 1049"/>
                <a:gd name="T13" fmla="*/ 400 h 747"/>
                <a:gd name="T14" fmla="*/ 0 w 1049"/>
                <a:gd name="T15" fmla="*/ 400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155 w 150"/>
                  <a:gd name="T1" fmla="*/ 0 h 173"/>
                  <a:gd name="T2" fmla="*/ 57 w 150"/>
                  <a:gd name="T3" fmla="*/ 82 h 173"/>
                  <a:gd name="T4" fmla="*/ 0 w 150"/>
                  <a:gd name="T5" fmla="*/ 214 h 173"/>
                  <a:gd name="T6" fmla="*/ 113 w 150"/>
                  <a:gd name="T7" fmla="*/ 198 h 173"/>
                  <a:gd name="T8" fmla="*/ 146 w 150"/>
                  <a:gd name="T9" fmla="*/ 104 h 173"/>
                  <a:gd name="T10" fmla="*/ 212 w 150"/>
                  <a:gd name="T11" fmla="*/ 33 h 173"/>
                  <a:gd name="T12" fmla="*/ 155 w 150"/>
                  <a:gd name="T13" fmla="*/ 0 h 173"/>
                  <a:gd name="T14" fmla="*/ 155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221 w 1684"/>
                  <a:gd name="T1" fmla="*/ 0 h 880"/>
                  <a:gd name="T2" fmla="*/ 89 w 1684"/>
                  <a:gd name="T3" fmla="*/ 64 h 880"/>
                  <a:gd name="T4" fmla="*/ 0 w 1684"/>
                  <a:gd name="T5" fmla="*/ 256 h 880"/>
                  <a:gd name="T6" fmla="*/ 95 w 1684"/>
                  <a:gd name="T7" fmla="*/ 440 h 880"/>
                  <a:gd name="T8" fmla="*/ 1675 w 1684"/>
                  <a:gd name="T9" fmla="*/ 1065 h 880"/>
                  <a:gd name="T10" fmla="*/ 2015 w 1684"/>
                  <a:gd name="T11" fmla="*/ 1026 h 880"/>
                  <a:gd name="T12" fmla="*/ 2290 w 1684"/>
                  <a:gd name="T13" fmla="*/ 1081 h 880"/>
                  <a:gd name="T14" fmla="*/ 2386 w 1684"/>
                  <a:gd name="T15" fmla="*/ 993 h 880"/>
                  <a:gd name="T16" fmla="*/ 2128 w 1684"/>
                  <a:gd name="T17" fmla="*/ 816 h 880"/>
                  <a:gd name="T18" fmla="*/ 2023 w 1684"/>
                  <a:gd name="T19" fmla="*/ 629 h 880"/>
                  <a:gd name="T20" fmla="*/ 1940 w 1684"/>
                  <a:gd name="T21" fmla="*/ 647 h 880"/>
                  <a:gd name="T22" fmla="*/ 2039 w 1684"/>
                  <a:gd name="T23" fmla="*/ 816 h 880"/>
                  <a:gd name="T24" fmla="*/ 2236 w 1684"/>
                  <a:gd name="T25" fmla="*/ 995 h 880"/>
                  <a:gd name="T26" fmla="*/ 2002 w 1684"/>
                  <a:gd name="T27" fmla="*/ 967 h 880"/>
                  <a:gd name="T28" fmla="*/ 1727 w 1684"/>
                  <a:gd name="T29" fmla="*/ 1000 h 880"/>
                  <a:gd name="T30" fmla="*/ 1778 w 1684"/>
                  <a:gd name="T31" fmla="*/ 798 h 880"/>
                  <a:gd name="T32" fmla="*/ 1896 w 1684"/>
                  <a:gd name="T33" fmla="*/ 661 h 880"/>
                  <a:gd name="T34" fmla="*/ 1758 w 1684"/>
                  <a:gd name="T35" fmla="*/ 678 h 880"/>
                  <a:gd name="T36" fmla="*/ 1651 w 1684"/>
                  <a:gd name="T37" fmla="*/ 808 h 880"/>
                  <a:gd name="T38" fmla="*/ 1614 w 1684"/>
                  <a:gd name="T39" fmla="*/ 972 h 880"/>
                  <a:gd name="T40" fmla="*/ 152 w 1684"/>
                  <a:gd name="T41" fmla="*/ 381 h 880"/>
                  <a:gd name="T42" fmla="*/ 113 w 1684"/>
                  <a:gd name="T43" fmla="*/ 264 h 880"/>
                  <a:gd name="T44" fmla="*/ 146 w 1684"/>
                  <a:gd name="T45" fmla="*/ 117 h 880"/>
                  <a:gd name="T46" fmla="*/ 307 w 1684"/>
                  <a:gd name="T47" fmla="*/ 0 h 880"/>
                  <a:gd name="T48" fmla="*/ 221 w 1684"/>
                  <a:gd name="T49" fmla="*/ 0 h 880"/>
                  <a:gd name="T50" fmla="*/ 221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142 w 1190"/>
                  <a:gd name="T1" fmla="*/ 0 h 500"/>
                  <a:gd name="T2" fmla="*/ 1686 w 1190"/>
                  <a:gd name="T3" fmla="*/ 602 h 500"/>
                  <a:gd name="T4" fmla="*/ 1524 w 1190"/>
                  <a:gd name="T5" fmla="*/ 614 h 500"/>
                  <a:gd name="T6" fmla="*/ 0 w 1190"/>
                  <a:gd name="T7" fmla="*/ 33 h 500"/>
                  <a:gd name="T8" fmla="*/ 142 w 1190"/>
                  <a:gd name="T9" fmla="*/ 0 h 500"/>
                  <a:gd name="T10" fmla="*/ 142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165 w 160"/>
                  <a:gd name="T1" fmla="*/ 0 h 335"/>
                  <a:gd name="T2" fmla="*/ 27 w 160"/>
                  <a:gd name="T3" fmla="*/ 130 h 335"/>
                  <a:gd name="T4" fmla="*/ 0 w 160"/>
                  <a:gd name="T5" fmla="*/ 281 h 335"/>
                  <a:gd name="T6" fmla="*/ 47 w 160"/>
                  <a:gd name="T7" fmla="*/ 384 h 335"/>
                  <a:gd name="T8" fmla="*/ 133 w 160"/>
                  <a:gd name="T9" fmla="*/ 410 h 335"/>
                  <a:gd name="T10" fmla="*/ 108 w 160"/>
                  <a:gd name="T11" fmla="*/ 188 h 335"/>
                  <a:gd name="T12" fmla="*/ 227 w 160"/>
                  <a:gd name="T13" fmla="*/ 21 h 335"/>
                  <a:gd name="T14" fmla="*/ 165 w 160"/>
                  <a:gd name="T15" fmla="*/ 0 h 335"/>
                  <a:gd name="T16" fmla="*/ 165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20 w 489"/>
                  <a:gd name="T1" fmla="*/ 42 h 296"/>
                  <a:gd name="T2" fmla="*/ 226 w 489"/>
                  <a:gd name="T3" fmla="*/ 81 h 296"/>
                  <a:gd name="T4" fmla="*/ 458 w 489"/>
                  <a:gd name="T5" fmla="*/ 168 h 296"/>
                  <a:gd name="T6" fmla="*/ 622 w 489"/>
                  <a:gd name="T7" fmla="*/ 299 h 296"/>
                  <a:gd name="T8" fmla="*/ 461 w 489"/>
                  <a:gd name="T9" fmla="*/ 283 h 296"/>
                  <a:gd name="T10" fmla="*/ 196 w 489"/>
                  <a:gd name="T11" fmla="*/ 180 h 296"/>
                  <a:gd name="T12" fmla="*/ 71 w 489"/>
                  <a:gd name="T13" fmla="*/ 98 h 296"/>
                  <a:gd name="T14" fmla="*/ 151 w 489"/>
                  <a:gd name="T15" fmla="*/ 200 h 296"/>
                  <a:gd name="T16" fmla="*/ 384 w 489"/>
                  <a:gd name="T17" fmla="*/ 332 h 296"/>
                  <a:gd name="T18" fmla="*/ 658 w 489"/>
                  <a:gd name="T19" fmla="*/ 364 h 296"/>
                  <a:gd name="T20" fmla="*/ 691 w 489"/>
                  <a:gd name="T21" fmla="*/ 275 h 296"/>
                  <a:gd name="T22" fmla="*/ 557 w 489"/>
                  <a:gd name="T23" fmla="*/ 148 h 296"/>
                  <a:gd name="T24" fmla="*/ 240 w 489"/>
                  <a:gd name="T25" fmla="*/ 21 h 296"/>
                  <a:gd name="T26" fmla="*/ 0 w 489"/>
                  <a:gd name="T27" fmla="*/ 0 h 296"/>
                  <a:gd name="T28" fmla="*/ 20 w 489"/>
                  <a:gd name="T29" fmla="*/ 42 h 296"/>
                  <a:gd name="T30" fmla="*/ 20 w 489"/>
                  <a:gd name="T31" fmla="*/ 4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629 w 794"/>
                <a:gd name="T1" fmla="*/ 280 h 414"/>
                <a:gd name="T2" fmla="*/ 562 w 794"/>
                <a:gd name="T3" fmla="*/ 225 h 414"/>
                <a:gd name="T4" fmla="*/ 440 w 794"/>
                <a:gd name="T5" fmla="*/ 149 h 414"/>
                <a:gd name="T6" fmla="*/ 56 w 794"/>
                <a:gd name="T7" fmla="*/ 0 h 414"/>
                <a:gd name="T8" fmla="*/ 18 w 794"/>
                <a:gd name="T9" fmla="*/ 14 h 414"/>
                <a:gd name="T10" fmla="*/ 0 w 794"/>
                <a:gd name="T11" fmla="*/ 59 h 414"/>
                <a:gd name="T12" fmla="*/ 22 w 794"/>
                <a:gd name="T13" fmla="*/ 110 h 414"/>
                <a:gd name="T14" fmla="*/ 452 w 794"/>
                <a:gd name="T15" fmla="*/ 289 h 414"/>
                <a:gd name="T16" fmla="*/ 546 w 794"/>
                <a:gd name="T17" fmla="*/ 278 h 414"/>
                <a:gd name="T18" fmla="*/ 622 w 794"/>
                <a:gd name="T19" fmla="*/ 293 h 414"/>
                <a:gd name="T20" fmla="*/ 629 w 794"/>
                <a:gd name="T21" fmla="*/ 280 h 414"/>
                <a:gd name="T22" fmla="*/ 629 w 794"/>
                <a:gd name="T23" fmla="*/ 28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54 w 1586"/>
                <a:gd name="T1" fmla="*/ 0 h 821"/>
                <a:gd name="T2" fmla="*/ 526 w 1586"/>
                <a:gd name="T3" fmla="*/ 183 h 821"/>
                <a:gd name="T4" fmla="*/ 565 w 1586"/>
                <a:gd name="T5" fmla="*/ 225 h 821"/>
                <a:gd name="T6" fmla="*/ 627 w 1586"/>
                <a:gd name="T7" fmla="*/ 280 h 821"/>
                <a:gd name="T8" fmla="*/ 619 w 1586"/>
                <a:gd name="T9" fmla="*/ 290 h 821"/>
                <a:gd name="T10" fmla="*/ 534 w 1586"/>
                <a:gd name="T11" fmla="*/ 278 h 821"/>
                <a:gd name="T12" fmla="*/ 453 w 1586"/>
                <a:gd name="T13" fmla="*/ 286 h 821"/>
                <a:gd name="T14" fmla="*/ 17 w 1586"/>
                <a:gd name="T15" fmla="*/ 105 h 821"/>
                <a:gd name="T16" fmla="*/ 0 w 1586"/>
                <a:gd name="T17" fmla="*/ 53 h 821"/>
                <a:gd name="T18" fmla="*/ 18 w 1586"/>
                <a:gd name="T19" fmla="*/ 11 h 821"/>
                <a:gd name="T20" fmla="*/ 54 w 1586"/>
                <a:gd name="T21" fmla="*/ 0 h 821"/>
                <a:gd name="T22" fmla="*/ 5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>
                <a:gd name="T0" fmla="*/ 0 w 1049"/>
                <a:gd name="T1" fmla="*/ 115 h 747"/>
                <a:gd name="T2" fmla="*/ 366 w 1049"/>
                <a:gd name="T3" fmla="*/ 265 h 747"/>
                <a:gd name="T4" fmla="*/ 372 w 1049"/>
                <a:gd name="T5" fmla="*/ 189 h 747"/>
                <a:gd name="T6" fmla="*/ 416 w 1049"/>
                <a:gd name="T7" fmla="*/ 150 h 747"/>
                <a:gd name="T8" fmla="*/ 31 w 1049"/>
                <a:gd name="T9" fmla="*/ 0 h 747"/>
                <a:gd name="T10" fmla="*/ 0 w 1049"/>
                <a:gd name="T11" fmla="*/ 45 h 747"/>
                <a:gd name="T12" fmla="*/ 0 w 1049"/>
                <a:gd name="T13" fmla="*/ 115 h 747"/>
                <a:gd name="T14" fmla="*/ 0 w 1049"/>
                <a:gd name="T15" fmla="*/ 11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43 w 150"/>
                  <a:gd name="T1" fmla="*/ 0 h 173"/>
                  <a:gd name="T2" fmla="*/ 16 w 150"/>
                  <a:gd name="T3" fmla="*/ 23 h 173"/>
                  <a:gd name="T4" fmla="*/ 0 w 150"/>
                  <a:gd name="T5" fmla="*/ 61 h 173"/>
                  <a:gd name="T6" fmla="*/ 31 w 150"/>
                  <a:gd name="T7" fmla="*/ 56 h 173"/>
                  <a:gd name="T8" fmla="*/ 41 w 150"/>
                  <a:gd name="T9" fmla="*/ 30 h 173"/>
                  <a:gd name="T10" fmla="*/ 59 w 150"/>
                  <a:gd name="T11" fmla="*/ 10 h 173"/>
                  <a:gd name="T12" fmla="*/ 43 w 150"/>
                  <a:gd name="T13" fmla="*/ 0 h 173"/>
                  <a:gd name="T14" fmla="*/ 43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62 w 1684"/>
                  <a:gd name="T1" fmla="*/ 0 h 880"/>
                  <a:gd name="T2" fmla="*/ 25 w 1684"/>
                  <a:gd name="T3" fmla="*/ 18 h 880"/>
                  <a:gd name="T4" fmla="*/ 0 w 1684"/>
                  <a:gd name="T5" fmla="*/ 74 h 880"/>
                  <a:gd name="T6" fmla="*/ 27 w 1684"/>
                  <a:gd name="T7" fmla="*/ 127 h 880"/>
                  <a:gd name="T8" fmla="*/ 468 w 1684"/>
                  <a:gd name="T9" fmla="*/ 306 h 880"/>
                  <a:gd name="T10" fmla="*/ 563 w 1684"/>
                  <a:gd name="T11" fmla="*/ 295 h 880"/>
                  <a:gd name="T12" fmla="*/ 640 w 1684"/>
                  <a:gd name="T13" fmla="*/ 311 h 880"/>
                  <a:gd name="T14" fmla="*/ 667 w 1684"/>
                  <a:gd name="T15" fmla="*/ 286 h 880"/>
                  <a:gd name="T16" fmla="*/ 595 w 1684"/>
                  <a:gd name="T17" fmla="*/ 235 h 880"/>
                  <a:gd name="T18" fmla="*/ 566 w 1684"/>
                  <a:gd name="T19" fmla="*/ 181 h 880"/>
                  <a:gd name="T20" fmla="*/ 542 w 1684"/>
                  <a:gd name="T21" fmla="*/ 186 h 880"/>
                  <a:gd name="T22" fmla="*/ 570 w 1684"/>
                  <a:gd name="T23" fmla="*/ 235 h 880"/>
                  <a:gd name="T24" fmla="*/ 625 w 1684"/>
                  <a:gd name="T25" fmla="*/ 286 h 880"/>
                  <a:gd name="T26" fmla="*/ 560 w 1684"/>
                  <a:gd name="T27" fmla="*/ 278 h 880"/>
                  <a:gd name="T28" fmla="*/ 483 w 1684"/>
                  <a:gd name="T29" fmla="*/ 288 h 880"/>
                  <a:gd name="T30" fmla="*/ 497 w 1684"/>
                  <a:gd name="T31" fmla="*/ 230 h 880"/>
                  <a:gd name="T32" fmla="*/ 530 w 1684"/>
                  <a:gd name="T33" fmla="*/ 190 h 880"/>
                  <a:gd name="T34" fmla="*/ 492 w 1684"/>
                  <a:gd name="T35" fmla="*/ 195 h 880"/>
                  <a:gd name="T36" fmla="*/ 461 w 1684"/>
                  <a:gd name="T37" fmla="*/ 233 h 880"/>
                  <a:gd name="T38" fmla="*/ 451 w 1684"/>
                  <a:gd name="T39" fmla="*/ 280 h 880"/>
                  <a:gd name="T40" fmla="*/ 42 w 1684"/>
                  <a:gd name="T41" fmla="*/ 110 h 880"/>
                  <a:gd name="T42" fmla="*/ 32 w 1684"/>
                  <a:gd name="T43" fmla="*/ 76 h 880"/>
                  <a:gd name="T44" fmla="*/ 41 w 1684"/>
                  <a:gd name="T45" fmla="*/ 34 h 880"/>
                  <a:gd name="T46" fmla="*/ 86 w 1684"/>
                  <a:gd name="T47" fmla="*/ 0 h 880"/>
                  <a:gd name="T48" fmla="*/ 62 w 1684"/>
                  <a:gd name="T49" fmla="*/ 0 h 880"/>
                  <a:gd name="T50" fmla="*/ 62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40 w 1190"/>
                  <a:gd name="T1" fmla="*/ 0 h 500"/>
                  <a:gd name="T2" fmla="*/ 472 w 1190"/>
                  <a:gd name="T3" fmla="*/ 172 h 500"/>
                  <a:gd name="T4" fmla="*/ 427 w 1190"/>
                  <a:gd name="T5" fmla="*/ 176 h 500"/>
                  <a:gd name="T6" fmla="*/ 0 w 1190"/>
                  <a:gd name="T7" fmla="*/ 10 h 500"/>
                  <a:gd name="T8" fmla="*/ 40 w 1190"/>
                  <a:gd name="T9" fmla="*/ 0 h 500"/>
                  <a:gd name="T10" fmla="*/ 4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>
                  <a:gd name="T0" fmla="*/ 46 w 160"/>
                  <a:gd name="T1" fmla="*/ 0 h 335"/>
                  <a:gd name="T2" fmla="*/ 7 w 160"/>
                  <a:gd name="T3" fmla="*/ 37 h 335"/>
                  <a:gd name="T4" fmla="*/ 0 w 160"/>
                  <a:gd name="T5" fmla="*/ 81 h 335"/>
                  <a:gd name="T6" fmla="*/ 13 w 160"/>
                  <a:gd name="T7" fmla="*/ 111 h 335"/>
                  <a:gd name="T8" fmla="*/ 37 w 160"/>
                  <a:gd name="T9" fmla="*/ 118 h 335"/>
                  <a:gd name="T10" fmla="*/ 30 w 160"/>
                  <a:gd name="T11" fmla="*/ 54 h 335"/>
                  <a:gd name="T12" fmla="*/ 63 w 160"/>
                  <a:gd name="T13" fmla="*/ 6 h 335"/>
                  <a:gd name="T14" fmla="*/ 46 w 160"/>
                  <a:gd name="T15" fmla="*/ 0 h 335"/>
                  <a:gd name="T16" fmla="*/ 46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>
                  <a:gd name="T0" fmla="*/ 6 w 489"/>
                  <a:gd name="T1" fmla="*/ 12 h 296"/>
                  <a:gd name="T2" fmla="*/ 63 w 489"/>
                  <a:gd name="T3" fmla="*/ 23 h 296"/>
                  <a:gd name="T4" fmla="*/ 128 w 489"/>
                  <a:gd name="T5" fmla="*/ 48 h 296"/>
                  <a:gd name="T6" fmla="*/ 174 w 489"/>
                  <a:gd name="T7" fmla="*/ 85 h 296"/>
                  <a:gd name="T8" fmla="*/ 129 w 489"/>
                  <a:gd name="T9" fmla="*/ 81 h 296"/>
                  <a:gd name="T10" fmla="*/ 55 w 489"/>
                  <a:gd name="T11" fmla="*/ 51 h 296"/>
                  <a:gd name="T12" fmla="*/ 20 w 489"/>
                  <a:gd name="T13" fmla="*/ 28 h 296"/>
                  <a:gd name="T14" fmla="*/ 42 w 489"/>
                  <a:gd name="T15" fmla="*/ 57 h 296"/>
                  <a:gd name="T16" fmla="*/ 107 w 489"/>
                  <a:gd name="T17" fmla="*/ 95 h 296"/>
                  <a:gd name="T18" fmla="*/ 184 w 489"/>
                  <a:gd name="T19" fmla="*/ 104 h 296"/>
                  <a:gd name="T20" fmla="*/ 193 w 489"/>
                  <a:gd name="T21" fmla="*/ 79 h 296"/>
                  <a:gd name="T22" fmla="*/ 156 w 489"/>
                  <a:gd name="T23" fmla="*/ 42 h 296"/>
                  <a:gd name="T24" fmla="*/ 67 w 489"/>
                  <a:gd name="T25" fmla="*/ 6 h 296"/>
                  <a:gd name="T26" fmla="*/ 0 w 489"/>
                  <a:gd name="T27" fmla="*/ 0 h 296"/>
                  <a:gd name="T28" fmla="*/ 6 w 489"/>
                  <a:gd name="T29" fmla="*/ 12 h 296"/>
                  <a:gd name="T30" fmla="*/ 6 w 489"/>
                  <a:gd name="T31" fmla="*/ 1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1295400 w 4288"/>
              <a:gd name="T3" fmla="*/ 406400 h 459"/>
              <a:gd name="T4" fmla="*/ 2476500 w 4288"/>
              <a:gd name="T5" fmla="*/ 228600 h 459"/>
              <a:gd name="T6" fmla="*/ 2946400 w 4288"/>
              <a:gd name="T7" fmla="*/ 596900 h 459"/>
              <a:gd name="T8" fmla="*/ 3721100 w 4288"/>
              <a:gd name="T9" fmla="*/ 241300 h 459"/>
              <a:gd name="T10" fmla="*/ 5613400 w 4288"/>
              <a:gd name="T11" fmla="*/ 723900 h 459"/>
              <a:gd name="T12" fmla="*/ 6807200 w 4288"/>
              <a:gd name="T13" fmla="*/ 215900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50800 h 240"/>
              <a:gd name="T2" fmla="*/ 444500 w 560"/>
              <a:gd name="T3" fmla="*/ 228600 h 240"/>
              <a:gd name="T4" fmla="*/ 711200 w 560"/>
              <a:gd name="T5" fmla="*/ 25400 h 240"/>
              <a:gd name="T6" fmla="*/ 889000 w 560"/>
              <a:gd name="T7" fmla="*/ 381000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3A3223-B8BB-4DBF-AD51-D369FDF6CDA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59089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3DB040-A454-4067-9778-990830E8D22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8757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7D5CB9-942B-467B-92D3-95CAFE0DDAF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9828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2161E-E366-43CD-8C51-9491A585BCD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71656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5A2932-ED1B-47F1-AD99-E5DA7B359CF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36349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334647-C1F4-452D-82E3-55544E0DBB8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6359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F03C2B-CA15-4A45-9AC4-C4BF2205A0C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36440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4B6FD6-5285-4415-B092-94A7F43EB8D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75336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A1151-8FEB-46EF-A307-3FD2B591C7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60047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1381B-3ADD-4627-B466-287F0079592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89921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9B4D5-78F6-4572-A9F0-C859EEF4D8E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5376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1162050 w 2903"/>
              <a:gd name="T1" fmla="*/ 244856 h 3686"/>
              <a:gd name="T2" fmla="*/ 1026751 w 2903"/>
              <a:gd name="T3" fmla="*/ 45239 h 3686"/>
              <a:gd name="T4" fmla="*/ 897056 w 2903"/>
              <a:gd name="T5" fmla="*/ 0 h 3686"/>
              <a:gd name="T6" fmla="*/ 44032 w 2903"/>
              <a:gd name="T7" fmla="*/ 1589585 h 3686"/>
              <a:gd name="T8" fmla="*/ 44032 w 2903"/>
              <a:gd name="T9" fmla="*/ 1825394 h 3686"/>
              <a:gd name="T10" fmla="*/ 0 w 2903"/>
              <a:gd name="T11" fmla="*/ 2053285 h 3686"/>
              <a:gd name="T12" fmla="*/ 28821 w 2903"/>
              <a:gd name="T13" fmla="*/ 2084387 h 3686"/>
              <a:gd name="T14" fmla="*/ 176529 w 2903"/>
              <a:gd name="T15" fmla="*/ 1897211 h 3686"/>
              <a:gd name="T16" fmla="*/ 296217 w 2903"/>
              <a:gd name="T17" fmla="*/ 1825394 h 3686"/>
              <a:gd name="T18" fmla="*/ 1162050 w 2903"/>
              <a:gd name="T19" fmla="*/ 244856 h 3686"/>
              <a:gd name="T20" fmla="*/ 1162050 w 2903"/>
              <a:gd name="T21" fmla="*/ 244856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A128A5F-7D6C-4330-A6E9-1597222B118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917850 w 2911"/>
              <a:gd name="T1" fmla="*/ 0 h 3703"/>
              <a:gd name="T2" fmla="*/ 52037 w 2911"/>
              <a:gd name="T3" fmla="*/ 1605520 h 3703"/>
              <a:gd name="T4" fmla="*/ 52437 w 2911"/>
              <a:gd name="T5" fmla="*/ 1812794 h 3703"/>
              <a:gd name="T6" fmla="*/ 0 w 2911"/>
              <a:gd name="T7" fmla="*/ 2057445 h 3703"/>
              <a:gd name="T8" fmla="*/ 20014 w 2911"/>
              <a:gd name="T9" fmla="*/ 2097087 h 3703"/>
              <a:gd name="T10" fmla="*/ 168920 w 2911"/>
              <a:gd name="T11" fmla="*/ 1898308 h 3703"/>
              <a:gd name="T12" fmla="*/ 305416 w 2911"/>
              <a:gd name="T13" fmla="*/ 1823554 h 3703"/>
              <a:gd name="T14" fmla="*/ 1165225 w 2911"/>
              <a:gd name="T15" fmla="*/ 242385 h 3703"/>
              <a:gd name="T16" fmla="*/ 1036334 w 2911"/>
              <a:gd name="T17" fmla="*/ 54367 h 3703"/>
              <a:gd name="T18" fmla="*/ 917850 w 2911"/>
              <a:gd name="T19" fmla="*/ 0 h 3703"/>
              <a:gd name="T20" fmla="*/ 917850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1406370 h 2777"/>
              <a:gd name="T2" fmla="*/ 172990 w 2561"/>
              <a:gd name="T3" fmla="*/ 1444854 h 2777"/>
              <a:gd name="T4" fmla="*/ 294723 w 2561"/>
              <a:gd name="T5" fmla="*/ 1571625 h 2777"/>
              <a:gd name="T6" fmla="*/ 1025525 w 2561"/>
              <a:gd name="T7" fmla="*/ 225811 h 2777"/>
              <a:gd name="T8" fmla="*/ 848130 w 2561"/>
              <a:gd name="T9" fmla="*/ 46407 h 2777"/>
              <a:gd name="T10" fmla="*/ 760034 w 2561"/>
              <a:gd name="T11" fmla="*/ 0 h 2777"/>
              <a:gd name="T12" fmla="*/ 0 w 2561"/>
              <a:gd name="T13" fmla="*/ 1406370 h 2777"/>
              <a:gd name="T14" fmla="*/ 0 w 2561"/>
              <a:gd name="T15" fmla="*/ 1406370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794 w 2177"/>
                <a:gd name="T1" fmla="*/ 630 h 1298"/>
                <a:gd name="T2" fmla="*/ 710 w 2177"/>
                <a:gd name="T3" fmla="*/ 553 h 1298"/>
                <a:gd name="T4" fmla="*/ 666 w 2177"/>
                <a:gd name="T5" fmla="*/ 239 h 1298"/>
                <a:gd name="T6" fmla="*/ 1070 w 2177"/>
                <a:gd name="T7" fmla="*/ 165 h 1298"/>
                <a:gd name="T8" fmla="*/ 1089 w 2177"/>
                <a:gd name="T9" fmla="*/ 102 h 1298"/>
                <a:gd name="T10" fmla="*/ 1050 w 2177"/>
                <a:gd name="T11" fmla="*/ 50 h 1298"/>
                <a:gd name="T12" fmla="*/ 638 w 2177"/>
                <a:gd name="T13" fmla="*/ 106 h 1298"/>
                <a:gd name="T14" fmla="*/ 610 w 2177"/>
                <a:gd name="T15" fmla="*/ 16 h 1298"/>
                <a:gd name="T16" fmla="*/ 543 w 2177"/>
                <a:gd name="T17" fmla="*/ 0 h 1298"/>
                <a:gd name="T18" fmla="*/ 479 w 2177"/>
                <a:gd name="T19" fmla="*/ 14 h 1298"/>
                <a:gd name="T20" fmla="*/ 444 w 2177"/>
                <a:gd name="T21" fmla="*/ 53 h 1298"/>
                <a:gd name="T22" fmla="*/ 469 w 2177"/>
                <a:gd name="T23" fmla="*/ 143 h 1298"/>
                <a:gd name="T24" fmla="*/ 330 w 2177"/>
                <a:gd name="T25" fmla="*/ 221 h 1298"/>
                <a:gd name="T26" fmla="*/ 492 w 2177"/>
                <a:gd name="T27" fmla="*/ 237 h 1298"/>
                <a:gd name="T28" fmla="*/ 556 w 2177"/>
                <a:gd name="T29" fmla="*/ 445 h 1298"/>
                <a:gd name="T30" fmla="*/ 71 w 2177"/>
                <a:gd name="T31" fmla="*/ 235 h 1298"/>
                <a:gd name="T32" fmla="*/ 23 w 2177"/>
                <a:gd name="T33" fmla="*/ 255 h 1298"/>
                <a:gd name="T34" fmla="*/ 0 w 2177"/>
                <a:gd name="T35" fmla="*/ 318 h 1298"/>
                <a:gd name="T36" fmla="*/ 28 w 2177"/>
                <a:gd name="T37" fmla="*/ 390 h 1298"/>
                <a:gd name="T38" fmla="*/ 570 w 2177"/>
                <a:gd name="T39" fmla="*/ 644 h 1298"/>
                <a:gd name="T40" fmla="*/ 689 w 2177"/>
                <a:gd name="T41" fmla="*/ 628 h 1298"/>
                <a:gd name="T42" fmla="*/ 785 w 2177"/>
                <a:gd name="T43" fmla="*/ 649 h 1298"/>
                <a:gd name="T44" fmla="*/ 794 w 2177"/>
                <a:gd name="T45" fmla="*/ 630 h 1298"/>
                <a:gd name="T46" fmla="*/ 794 w 2177"/>
                <a:gd name="T47" fmla="*/ 630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4 h 258"/>
                <a:gd name="T2" fmla="*/ 60 w 143"/>
                <a:gd name="T3" fmla="*/ 0 h 258"/>
                <a:gd name="T4" fmla="*/ 71 w 143"/>
                <a:gd name="T5" fmla="*/ 117 h 258"/>
                <a:gd name="T6" fmla="*/ 4 w 143"/>
                <a:gd name="T7" fmla="*/ 129 h 258"/>
                <a:gd name="T8" fmla="*/ 0 w 143"/>
                <a:gd name="T9" fmla="*/ 4 h 258"/>
                <a:gd name="T10" fmla="*/ 0 w 143"/>
                <a:gd name="T11" fmla="*/ 4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68 w 1586"/>
                <a:gd name="T1" fmla="*/ 0 h 821"/>
                <a:gd name="T2" fmla="*/ 665 w 1586"/>
                <a:gd name="T3" fmla="*/ 259 h 821"/>
                <a:gd name="T4" fmla="*/ 713 w 1586"/>
                <a:gd name="T5" fmla="*/ 319 h 821"/>
                <a:gd name="T6" fmla="*/ 792 w 1586"/>
                <a:gd name="T7" fmla="*/ 396 h 821"/>
                <a:gd name="T8" fmla="*/ 782 w 1586"/>
                <a:gd name="T9" fmla="*/ 410 h 821"/>
                <a:gd name="T10" fmla="*/ 674 w 1586"/>
                <a:gd name="T11" fmla="*/ 393 h 821"/>
                <a:gd name="T12" fmla="*/ 572 w 1586"/>
                <a:gd name="T13" fmla="*/ 405 h 821"/>
                <a:gd name="T14" fmla="*/ 21 w 1586"/>
                <a:gd name="T15" fmla="*/ 149 h 821"/>
                <a:gd name="T16" fmla="*/ 0 w 1586"/>
                <a:gd name="T17" fmla="*/ 75 h 821"/>
                <a:gd name="T18" fmla="*/ 23 w 1586"/>
                <a:gd name="T19" fmla="*/ 16 h 821"/>
                <a:gd name="T20" fmla="*/ 68 w 1586"/>
                <a:gd name="T21" fmla="*/ 0 h 821"/>
                <a:gd name="T22" fmla="*/ 68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163 h 747"/>
                <a:gd name="T2" fmla="*/ 461 w 1049"/>
                <a:gd name="T3" fmla="*/ 374 h 747"/>
                <a:gd name="T4" fmla="*/ 470 w 1049"/>
                <a:gd name="T5" fmla="*/ 267 h 747"/>
                <a:gd name="T6" fmla="*/ 525 w 1049"/>
                <a:gd name="T7" fmla="*/ 211 h 747"/>
                <a:gd name="T8" fmla="*/ 39 w 1049"/>
                <a:gd name="T9" fmla="*/ 0 h 747"/>
                <a:gd name="T10" fmla="*/ 0 w 1049"/>
                <a:gd name="T11" fmla="*/ 64 h 747"/>
                <a:gd name="T12" fmla="*/ 0 w 1049"/>
                <a:gd name="T13" fmla="*/ 163 h 747"/>
                <a:gd name="T14" fmla="*/ 0 w 1049"/>
                <a:gd name="T15" fmla="*/ 163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14 h 241"/>
                <a:gd name="T2" fmla="*/ 79 w 272"/>
                <a:gd name="T3" fmla="*/ 0 h 241"/>
                <a:gd name="T4" fmla="*/ 125 w 272"/>
                <a:gd name="T5" fmla="*/ 18 h 241"/>
                <a:gd name="T6" fmla="*/ 135 w 272"/>
                <a:gd name="T7" fmla="*/ 70 h 241"/>
                <a:gd name="T8" fmla="*/ 81 w 272"/>
                <a:gd name="T9" fmla="*/ 73 h 241"/>
                <a:gd name="T10" fmla="*/ 16 w 272"/>
                <a:gd name="T11" fmla="*/ 121 h 241"/>
                <a:gd name="T12" fmla="*/ 0 w 272"/>
                <a:gd name="T13" fmla="*/ 14 h 241"/>
                <a:gd name="T14" fmla="*/ 0 w 272"/>
                <a:gd name="T15" fmla="*/ 14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76 w 152"/>
                <a:gd name="T1" fmla="*/ 2 h 224"/>
                <a:gd name="T2" fmla="*/ 76 w 152"/>
                <a:gd name="T3" fmla="*/ 112 h 224"/>
                <a:gd name="T4" fmla="*/ 0 w 152"/>
                <a:gd name="T5" fmla="*/ 4 h 224"/>
                <a:gd name="T6" fmla="*/ 36 w 152"/>
                <a:gd name="T7" fmla="*/ 0 h 224"/>
                <a:gd name="T8" fmla="*/ 76 w 152"/>
                <a:gd name="T9" fmla="*/ 2 h 224"/>
                <a:gd name="T10" fmla="*/ 76 w 152"/>
                <a:gd name="T11" fmla="*/ 2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40 h 764"/>
                <a:gd name="T2" fmla="*/ 44 w 386"/>
                <a:gd name="T3" fmla="*/ 0 h 764"/>
                <a:gd name="T4" fmla="*/ 116 w 386"/>
                <a:gd name="T5" fmla="*/ 3 h 764"/>
                <a:gd name="T6" fmla="*/ 193 w 386"/>
                <a:gd name="T7" fmla="*/ 383 h 764"/>
                <a:gd name="T8" fmla="*/ 140 w 386"/>
                <a:gd name="T9" fmla="*/ 361 h 764"/>
                <a:gd name="T10" fmla="*/ 76 w 386"/>
                <a:gd name="T11" fmla="*/ 339 h 764"/>
                <a:gd name="T12" fmla="*/ 0 w 386"/>
                <a:gd name="T13" fmla="*/ 40 h 764"/>
                <a:gd name="T14" fmla="*/ 0 w 386"/>
                <a:gd name="T15" fmla="*/ 40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346 w 728"/>
                <a:gd name="T1" fmla="*/ 0 h 348"/>
                <a:gd name="T2" fmla="*/ 0 w 728"/>
                <a:gd name="T3" fmla="*/ 53 h 348"/>
                <a:gd name="T4" fmla="*/ 14 w 728"/>
                <a:gd name="T5" fmla="*/ 174 h 348"/>
                <a:gd name="T6" fmla="*/ 358 w 728"/>
                <a:gd name="T7" fmla="*/ 119 h 348"/>
                <a:gd name="T8" fmla="*/ 364 w 728"/>
                <a:gd name="T9" fmla="*/ 22 h 348"/>
                <a:gd name="T10" fmla="*/ 346 w 728"/>
                <a:gd name="T11" fmla="*/ 0 h 348"/>
                <a:gd name="T12" fmla="*/ 346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136 w 312"/>
                <a:gd name="T1" fmla="*/ 0 h 135"/>
                <a:gd name="T2" fmla="*/ 0 w 312"/>
                <a:gd name="T3" fmla="*/ 39 h 135"/>
                <a:gd name="T4" fmla="*/ 156 w 312"/>
                <a:gd name="T5" fmla="*/ 67 h 135"/>
                <a:gd name="T6" fmla="*/ 136 w 312"/>
                <a:gd name="T7" fmla="*/ 0 h 135"/>
                <a:gd name="T8" fmla="*/ 136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53 h 175"/>
                    <a:gd name="T2" fmla="*/ 57 w 313"/>
                    <a:gd name="T3" fmla="*/ 5 h 175"/>
                    <a:gd name="T4" fmla="*/ 107 w 313"/>
                    <a:gd name="T5" fmla="*/ 0 h 175"/>
                    <a:gd name="T6" fmla="*/ 146 w 313"/>
                    <a:gd name="T7" fmla="*/ 13 h 175"/>
                    <a:gd name="T8" fmla="*/ 157 w 313"/>
                    <a:gd name="T9" fmla="*/ 45 h 175"/>
                    <a:gd name="T10" fmla="*/ 84 w 313"/>
                    <a:gd name="T11" fmla="*/ 33 h 175"/>
                    <a:gd name="T12" fmla="*/ 37 w 313"/>
                    <a:gd name="T13" fmla="*/ 50 h 175"/>
                    <a:gd name="T14" fmla="*/ 7 w 313"/>
                    <a:gd name="T15" fmla="*/ 87 h 175"/>
                    <a:gd name="T16" fmla="*/ 0 w 313"/>
                    <a:gd name="T17" fmla="*/ 53 h 175"/>
                    <a:gd name="T18" fmla="*/ 0 w 313"/>
                    <a:gd name="T19" fmla="*/ 53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20 h 266"/>
                    <a:gd name="T2" fmla="*/ 80 w 230"/>
                    <a:gd name="T3" fmla="*/ 133 h 266"/>
                    <a:gd name="T4" fmla="*/ 115 w 230"/>
                    <a:gd name="T5" fmla="*/ 126 h 266"/>
                    <a:gd name="T6" fmla="*/ 112 w 230"/>
                    <a:gd name="T7" fmla="*/ 9 h 266"/>
                    <a:gd name="T8" fmla="*/ 83 w 230"/>
                    <a:gd name="T9" fmla="*/ 0 h 266"/>
                    <a:gd name="T10" fmla="*/ 90 w 230"/>
                    <a:gd name="T11" fmla="*/ 99 h 266"/>
                    <a:gd name="T12" fmla="*/ 36 w 230"/>
                    <a:gd name="T13" fmla="*/ 2 h 266"/>
                    <a:gd name="T14" fmla="*/ 0 w 230"/>
                    <a:gd name="T15" fmla="*/ 20 h 266"/>
                    <a:gd name="T16" fmla="*/ 0 w 230"/>
                    <a:gd name="T17" fmla="*/ 20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10 h 234"/>
                    <a:gd name="T2" fmla="*/ 18 w 87"/>
                    <a:gd name="T3" fmla="*/ 47 h 234"/>
                    <a:gd name="T4" fmla="*/ 22 w 87"/>
                    <a:gd name="T5" fmla="*/ 77 h 234"/>
                    <a:gd name="T6" fmla="*/ 13 w 87"/>
                    <a:gd name="T7" fmla="*/ 117 h 234"/>
                    <a:gd name="T8" fmla="*/ 40 w 87"/>
                    <a:gd name="T9" fmla="*/ 110 h 234"/>
                    <a:gd name="T10" fmla="*/ 43 w 87"/>
                    <a:gd name="T11" fmla="*/ 58 h 234"/>
                    <a:gd name="T12" fmla="*/ 23 w 87"/>
                    <a:gd name="T13" fmla="*/ 0 h 234"/>
                    <a:gd name="T14" fmla="*/ 0 w 87"/>
                    <a:gd name="T15" fmla="*/ 10 h 234"/>
                    <a:gd name="T16" fmla="*/ 0 w 87"/>
                    <a:gd name="T17" fmla="*/ 10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50 w 1190"/>
                  <a:gd name="T1" fmla="*/ 0 h 500"/>
                  <a:gd name="T2" fmla="*/ 595 w 1190"/>
                  <a:gd name="T3" fmla="*/ 245 h 500"/>
                  <a:gd name="T4" fmla="*/ 538 w 1190"/>
                  <a:gd name="T5" fmla="*/ 250 h 500"/>
                  <a:gd name="T6" fmla="*/ 0 w 1190"/>
                  <a:gd name="T7" fmla="*/ 14 h 500"/>
                  <a:gd name="T8" fmla="*/ 50 w 1190"/>
                  <a:gd name="T9" fmla="*/ 0 h 500"/>
                  <a:gd name="T10" fmla="*/ 5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7 w 489"/>
                  <a:gd name="T1" fmla="*/ 17 h 296"/>
                  <a:gd name="T2" fmla="*/ 80 w 489"/>
                  <a:gd name="T3" fmla="*/ 33 h 296"/>
                  <a:gd name="T4" fmla="*/ 162 w 489"/>
                  <a:gd name="T5" fmla="*/ 69 h 296"/>
                  <a:gd name="T6" fmla="*/ 220 w 489"/>
                  <a:gd name="T7" fmla="*/ 122 h 296"/>
                  <a:gd name="T8" fmla="*/ 163 w 489"/>
                  <a:gd name="T9" fmla="*/ 115 h 296"/>
                  <a:gd name="T10" fmla="*/ 69 w 489"/>
                  <a:gd name="T11" fmla="*/ 73 h 296"/>
                  <a:gd name="T12" fmla="*/ 25 w 489"/>
                  <a:gd name="T13" fmla="*/ 40 h 296"/>
                  <a:gd name="T14" fmla="*/ 53 w 489"/>
                  <a:gd name="T15" fmla="*/ 82 h 296"/>
                  <a:gd name="T16" fmla="*/ 136 w 489"/>
                  <a:gd name="T17" fmla="*/ 135 h 296"/>
                  <a:gd name="T18" fmla="*/ 233 w 489"/>
                  <a:gd name="T19" fmla="*/ 148 h 296"/>
                  <a:gd name="T20" fmla="*/ 244 w 489"/>
                  <a:gd name="T21" fmla="*/ 112 h 296"/>
                  <a:gd name="T22" fmla="*/ 197 w 489"/>
                  <a:gd name="T23" fmla="*/ 60 h 296"/>
                  <a:gd name="T24" fmla="*/ 85 w 489"/>
                  <a:gd name="T25" fmla="*/ 9 h 296"/>
                  <a:gd name="T26" fmla="*/ 0 w 489"/>
                  <a:gd name="T27" fmla="*/ 0 h 296"/>
                  <a:gd name="T28" fmla="*/ 7 w 489"/>
                  <a:gd name="T29" fmla="*/ 17 h 296"/>
                  <a:gd name="T30" fmla="*/ 7 w 489"/>
                  <a:gd name="T31" fmla="*/ 17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12 w 213"/>
                  <a:gd name="T1" fmla="*/ 0 h 478"/>
                  <a:gd name="T2" fmla="*/ 46 w 213"/>
                  <a:gd name="T3" fmla="*/ 12 h 478"/>
                  <a:gd name="T4" fmla="*/ 40 w 213"/>
                  <a:gd name="T5" fmla="*/ 96 h 478"/>
                  <a:gd name="T6" fmla="*/ 53 w 213"/>
                  <a:gd name="T7" fmla="*/ 163 h 478"/>
                  <a:gd name="T8" fmla="*/ 107 w 213"/>
                  <a:gd name="T9" fmla="*/ 225 h 478"/>
                  <a:gd name="T10" fmla="*/ 49 w 213"/>
                  <a:gd name="T11" fmla="*/ 238 h 478"/>
                  <a:gd name="T12" fmla="*/ 15 w 213"/>
                  <a:gd name="T13" fmla="*/ 171 h 478"/>
                  <a:gd name="T14" fmla="*/ 0 w 213"/>
                  <a:gd name="T15" fmla="*/ 28 h 478"/>
                  <a:gd name="T16" fmla="*/ 12 w 213"/>
                  <a:gd name="T17" fmla="*/ 0 h 478"/>
                  <a:gd name="T18" fmla="*/ 12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55 w 150"/>
                    <a:gd name="T1" fmla="*/ 0 h 173"/>
                    <a:gd name="T2" fmla="*/ 20 w 150"/>
                    <a:gd name="T3" fmla="*/ 33 h 173"/>
                    <a:gd name="T4" fmla="*/ 0 w 150"/>
                    <a:gd name="T5" fmla="*/ 87 h 173"/>
                    <a:gd name="T6" fmla="*/ 40 w 150"/>
                    <a:gd name="T7" fmla="*/ 80 h 173"/>
                    <a:gd name="T8" fmla="*/ 52 w 150"/>
                    <a:gd name="T9" fmla="*/ 42 h 173"/>
                    <a:gd name="T10" fmla="*/ 75 w 150"/>
                    <a:gd name="T11" fmla="*/ 14 h 173"/>
                    <a:gd name="T12" fmla="*/ 55 w 150"/>
                    <a:gd name="T13" fmla="*/ 0 h 173"/>
                    <a:gd name="T14" fmla="*/ 55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78 w 1684"/>
                    <a:gd name="T1" fmla="*/ 0 h 880"/>
                    <a:gd name="T2" fmla="*/ 32 w 1684"/>
                    <a:gd name="T3" fmla="*/ 26 h 880"/>
                    <a:gd name="T4" fmla="*/ 0 w 1684"/>
                    <a:gd name="T5" fmla="*/ 104 h 880"/>
                    <a:gd name="T6" fmla="*/ 34 w 1684"/>
                    <a:gd name="T7" fmla="*/ 179 h 880"/>
                    <a:gd name="T8" fmla="*/ 591 w 1684"/>
                    <a:gd name="T9" fmla="*/ 434 h 880"/>
                    <a:gd name="T10" fmla="*/ 711 w 1684"/>
                    <a:gd name="T11" fmla="*/ 418 h 880"/>
                    <a:gd name="T12" fmla="*/ 808 w 1684"/>
                    <a:gd name="T13" fmla="*/ 440 h 880"/>
                    <a:gd name="T14" fmla="*/ 842 w 1684"/>
                    <a:gd name="T15" fmla="*/ 404 h 880"/>
                    <a:gd name="T16" fmla="*/ 751 w 1684"/>
                    <a:gd name="T17" fmla="*/ 332 h 880"/>
                    <a:gd name="T18" fmla="*/ 714 w 1684"/>
                    <a:gd name="T19" fmla="*/ 256 h 880"/>
                    <a:gd name="T20" fmla="*/ 685 w 1684"/>
                    <a:gd name="T21" fmla="*/ 264 h 880"/>
                    <a:gd name="T22" fmla="*/ 720 w 1684"/>
                    <a:gd name="T23" fmla="*/ 332 h 880"/>
                    <a:gd name="T24" fmla="*/ 789 w 1684"/>
                    <a:gd name="T25" fmla="*/ 405 h 880"/>
                    <a:gd name="T26" fmla="*/ 707 w 1684"/>
                    <a:gd name="T27" fmla="*/ 394 h 880"/>
                    <a:gd name="T28" fmla="*/ 610 w 1684"/>
                    <a:gd name="T29" fmla="*/ 407 h 880"/>
                    <a:gd name="T30" fmla="*/ 628 w 1684"/>
                    <a:gd name="T31" fmla="*/ 325 h 880"/>
                    <a:gd name="T32" fmla="*/ 669 w 1684"/>
                    <a:gd name="T33" fmla="*/ 269 h 880"/>
                    <a:gd name="T34" fmla="*/ 621 w 1684"/>
                    <a:gd name="T35" fmla="*/ 276 h 880"/>
                    <a:gd name="T36" fmla="*/ 583 w 1684"/>
                    <a:gd name="T37" fmla="*/ 329 h 880"/>
                    <a:gd name="T38" fmla="*/ 570 w 1684"/>
                    <a:gd name="T39" fmla="*/ 396 h 880"/>
                    <a:gd name="T40" fmla="*/ 54 w 1684"/>
                    <a:gd name="T41" fmla="*/ 155 h 880"/>
                    <a:gd name="T42" fmla="*/ 40 w 1684"/>
                    <a:gd name="T43" fmla="*/ 108 h 880"/>
                    <a:gd name="T44" fmla="*/ 52 w 1684"/>
                    <a:gd name="T45" fmla="*/ 48 h 880"/>
                    <a:gd name="T46" fmla="*/ 109 w 1684"/>
                    <a:gd name="T47" fmla="*/ 0 h 880"/>
                    <a:gd name="T48" fmla="*/ 78 w 1684"/>
                    <a:gd name="T49" fmla="*/ 0 h 880"/>
                    <a:gd name="T50" fmla="*/ 78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58 w 160"/>
                    <a:gd name="T1" fmla="*/ 0 h 335"/>
                    <a:gd name="T2" fmla="*/ 10 w 160"/>
                    <a:gd name="T3" fmla="*/ 53 h 335"/>
                    <a:gd name="T4" fmla="*/ 0 w 160"/>
                    <a:gd name="T5" fmla="*/ 115 h 335"/>
                    <a:gd name="T6" fmla="*/ 17 w 160"/>
                    <a:gd name="T7" fmla="*/ 157 h 335"/>
                    <a:gd name="T8" fmla="*/ 47 w 160"/>
                    <a:gd name="T9" fmla="*/ 167 h 335"/>
                    <a:gd name="T10" fmla="*/ 38 w 160"/>
                    <a:gd name="T11" fmla="*/ 77 h 335"/>
                    <a:gd name="T12" fmla="*/ 80 w 160"/>
                    <a:gd name="T13" fmla="*/ 8 h 335"/>
                    <a:gd name="T14" fmla="*/ 58 w 160"/>
                    <a:gd name="T15" fmla="*/ 0 h 335"/>
                    <a:gd name="T16" fmla="*/ 58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109 w 642"/>
                    <a:gd name="T1" fmla="*/ 448 h 1188"/>
                    <a:gd name="T2" fmla="*/ 0 w 642"/>
                    <a:gd name="T3" fmla="*/ 62 h 1188"/>
                    <a:gd name="T4" fmla="*/ 41 w 642"/>
                    <a:gd name="T5" fmla="*/ 19 h 1188"/>
                    <a:gd name="T6" fmla="*/ 129 w 642"/>
                    <a:gd name="T7" fmla="*/ 0 h 1188"/>
                    <a:gd name="T8" fmla="*/ 200 w 642"/>
                    <a:gd name="T9" fmla="*/ 29 h 1188"/>
                    <a:gd name="T10" fmla="*/ 322 w 642"/>
                    <a:gd name="T11" fmla="*/ 594 h 1188"/>
                    <a:gd name="T12" fmla="*/ 278 w 642"/>
                    <a:gd name="T13" fmla="*/ 546 h 1188"/>
                    <a:gd name="T14" fmla="*/ 178 w 642"/>
                    <a:gd name="T15" fmla="*/ 49 h 1188"/>
                    <a:gd name="T16" fmla="*/ 113 w 642"/>
                    <a:gd name="T17" fmla="*/ 31 h 1188"/>
                    <a:gd name="T18" fmla="*/ 60 w 642"/>
                    <a:gd name="T19" fmla="*/ 37 h 1188"/>
                    <a:gd name="T20" fmla="*/ 38 w 642"/>
                    <a:gd name="T21" fmla="*/ 71 h 1188"/>
                    <a:gd name="T22" fmla="*/ 153 w 642"/>
                    <a:gd name="T23" fmla="*/ 462 h 1188"/>
                    <a:gd name="T24" fmla="*/ 109 w 642"/>
                    <a:gd name="T25" fmla="*/ 448 h 1188"/>
                    <a:gd name="T26" fmla="*/ 109 w 642"/>
                    <a:gd name="T27" fmla="*/ 448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14 h 504"/>
                    <a:gd name="T2" fmla="*/ 38 w 192"/>
                    <a:gd name="T3" fmla="*/ 97 h 504"/>
                    <a:gd name="T4" fmla="*/ 57 w 192"/>
                    <a:gd name="T5" fmla="*/ 159 h 504"/>
                    <a:gd name="T6" fmla="*/ 58 w 192"/>
                    <a:gd name="T7" fmla="*/ 252 h 504"/>
                    <a:gd name="T8" fmla="*/ 96 w 192"/>
                    <a:gd name="T9" fmla="*/ 252 h 504"/>
                    <a:gd name="T10" fmla="*/ 94 w 192"/>
                    <a:gd name="T11" fmla="*/ 180 h 504"/>
                    <a:gd name="T12" fmla="*/ 81 w 192"/>
                    <a:gd name="T13" fmla="*/ 104 h 504"/>
                    <a:gd name="T14" fmla="*/ 50 w 192"/>
                    <a:gd name="T15" fmla="*/ 30 h 504"/>
                    <a:gd name="T16" fmla="*/ 32 w 192"/>
                    <a:gd name="T17" fmla="*/ 0 h 504"/>
                    <a:gd name="T18" fmla="*/ 0 w 192"/>
                    <a:gd name="T19" fmla="*/ 14 h 504"/>
                    <a:gd name="T20" fmla="*/ 0 w 192"/>
                    <a:gd name="T21" fmla="*/ 14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149 w 390"/>
                    <a:gd name="T1" fmla="*/ 0 h 269"/>
                    <a:gd name="T2" fmla="*/ 129 w 390"/>
                    <a:gd name="T3" fmla="*/ 9 h 269"/>
                    <a:gd name="T4" fmla="*/ 127 w 390"/>
                    <a:gd name="T5" fmla="*/ 33 h 269"/>
                    <a:gd name="T6" fmla="*/ 0 w 390"/>
                    <a:gd name="T7" fmla="*/ 85 h 269"/>
                    <a:gd name="T8" fmla="*/ 0 w 390"/>
                    <a:gd name="T9" fmla="*/ 111 h 269"/>
                    <a:gd name="T10" fmla="*/ 142 w 390"/>
                    <a:gd name="T11" fmla="*/ 113 h 269"/>
                    <a:gd name="T12" fmla="*/ 160 w 390"/>
                    <a:gd name="T13" fmla="*/ 135 h 269"/>
                    <a:gd name="T14" fmla="*/ 195 w 390"/>
                    <a:gd name="T15" fmla="*/ 133 h 269"/>
                    <a:gd name="T16" fmla="*/ 192 w 390"/>
                    <a:gd name="T17" fmla="*/ 95 h 269"/>
                    <a:gd name="T18" fmla="*/ 58 w 390"/>
                    <a:gd name="T19" fmla="*/ 88 h 269"/>
                    <a:gd name="T20" fmla="*/ 167 w 390"/>
                    <a:gd name="T21" fmla="*/ 45 h 269"/>
                    <a:gd name="T22" fmla="*/ 149 w 390"/>
                    <a:gd name="T23" fmla="*/ 0 h 269"/>
                    <a:gd name="T24" fmla="*/ 149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66 h 424"/>
                    <a:gd name="T2" fmla="*/ 432 w 941"/>
                    <a:gd name="T3" fmla="*/ 0 h 424"/>
                    <a:gd name="T4" fmla="*/ 463 w 941"/>
                    <a:gd name="T5" fmla="*/ 39 h 424"/>
                    <a:gd name="T6" fmla="*/ 471 w 941"/>
                    <a:gd name="T7" fmla="*/ 91 h 424"/>
                    <a:gd name="T8" fmla="*/ 452 w 941"/>
                    <a:gd name="T9" fmla="*/ 141 h 424"/>
                    <a:gd name="T10" fmla="*/ 29 w 941"/>
                    <a:gd name="T11" fmla="*/ 212 h 424"/>
                    <a:gd name="T12" fmla="*/ 27 w 941"/>
                    <a:gd name="T13" fmla="*/ 192 h 424"/>
                    <a:gd name="T14" fmla="*/ 432 w 941"/>
                    <a:gd name="T15" fmla="*/ 121 h 424"/>
                    <a:gd name="T16" fmla="*/ 447 w 941"/>
                    <a:gd name="T17" fmla="*/ 73 h 424"/>
                    <a:gd name="T18" fmla="*/ 420 w 941"/>
                    <a:gd name="T19" fmla="*/ 29 h 424"/>
                    <a:gd name="T20" fmla="*/ 0 w 941"/>
                    <a:gd name="T21" fmla="*/ 93 h 424"/>
                    <a:gd name="T22" fmla="*/ 0 w 941"/>
                    <a:gd name="T23" fmla="*/ 66 h 424"/>
                    <a:gd name="T24" fmla="*/ 0 w 941"/>
                    <a:gd name="T25" fmla="*/ 66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63 h 173"/>
                    <a:gd name="T2" fmla="*/ 33 w 488"/>
                    <a:gd name="T3" fmla="*/ 86 h 173"/>
                    <a:gd name="T4" fmla="*/ 111 w 488"/>
                    <a:gd name="T5" fmla="*/ 83 h 173"/>
                    <a:gd name="T6" fmla="*/ 210 w 488"/>
                    <a:gd name="T7" fmla="*/ 58 h 173"/>
                    <a:gd name="T8" fmla="*/ 245 w 488"/>
                    <a:gd name="T9" fmla="*/ 21 h 173"/>
                    <a:gd name="T10" fmla="*/ 222 w 488"/>
                    <a:gd name="T11" fmla="*/ 1 h 173"/>
                    <a:gd name="T12" fmla="*/ 127 w 488"/>
                    <a:gd name="T13" fmla="*/ 0 h 173"/>
                    <a:gd name="T14" fmla="*/ 55 w 488"/>
                    <a:gd name="T15" fmla="*/ 6 h 173"/>
                    <a:gd name="T16" fmla="*/ 8 w 488"/>
                    <a:gd name="T17" fmla="*/ 38 h 173"/>
                    <a:gd name="T18" fmla="*/ 56 w 488"/>
                    <a:gd name="T19" fmla="*/ 47 h 173"/>
                    <a:gd name="T20" fmla="*/ 138 w 488"/>
                    <a:gd name="T21" fmla="*/ 26 h 173"/>
                    <a:gd name="T22" fmla="*/ 209 w 488"/>
                    <a:gd name="T23" fmla="*/ 26 h 173"/>
                    <a:gd name="T24" fmla="*/ 135 w 488"/>
                    <a:gd name="T25" fmla="*/ 55 h 173"/>
                    <a:gd name="T26" fmla="*/ 71 w 488"/>
                    <a:gd name="T27" fmla="*/ 63 h 173"/>
                    <a:gd name="T28" fmla="*/ 0 w 488"/>
                    <a:gd name="T29" fmla="*/ 63 h 173"/>
                    <a:gd name="T30" fmla="*/ 0 w 488"/>
                    <a:gd name="T31" fmla="*/ 63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184 w 772"/>
                <a:gd name="T1" fmla="*/ 1379 h 3266"/>
                <a:gd name="T2" fmla="*/ 101 w 772"/>
                <a:gd name="T3" fmla="*/ 1287 h 3266"/>
                <a:gd name="T4" fmla="*/ 85 w 772"/>
                <a:gd name="T5" fmla="*/ 1216 h 3266"/>
                <a:gd name="T6" fmla="*/ 99 w 772"/>
                <a:gd name="T7" fmla="*/ 1111 h 3266"/>
                <a:gd name="T8" fmla="*/ 157 w 772"/>
                <a:gd name="T9" fmla="*/ 984 h 3266"/>
                <a:gd name="T10" fmla="*/ 170 w 772"/>
                <a:gd name="T11" fmla="*/ 904 h 3266"/>
                <a:gd name="T12" fmla="*/ 157 w 772"/>
                <a:gd name="T13" fmla="*/ 851 h 3266"/>
                <a:gd name="T14" fmla="*/ 106 w 772"/>
                <a:gd name="T15" fmla="*/ 812 h 3266"/>
                <a:gd name="T16" fmla="*/ 96 w 772"/>
                <a:gd name="T17" fmla="*/ 763 h 3266"/>
                <a:gd name="T18" fmla="*/ 114 w 772"/>
                <a:gd name="T19" fmla="*/ 693 h 3266"/>
                <a:gd name="T20" fmla="*/ 197 w 772"/>
                <a:gd name="T21" fmla="*/ 505 h 3266"/>
                <a:gd name="T22" fmla="*/ 205 w 772"/>
                <a:gd name="T23" fmla="*/ 413 h 3266"/>
                <a:gd name="T24" fmla="*/ 184 w 772"/>
                <a:gd name="T25" fmla="*/ 312 h 3266"/>
                <a:gd name="T26" fmla="*/ 114 w 772"/>
                <a:gd name="T27" fmla="*/ 263 h 3266"/>
                <a:gd name="T28" fmla="*/ 53 w 772"/>
                <a:gd name="T29" fmla="*/ 184 h 3266"/>
                <a:gd name="T30" fmla="*/ 0 w 772"/>
                <a:gd name="T31" fmla="*/ 0 h 3266"/>
                <a:gd name="T32" fmla="*/ 8 w 772"/>
                <a:gd name="T33" fmla="*/ 167 h 3266"/>
                <a:gd name="T34" fmla="*/ 48 w 772"/>
                <a:gd name="T35" fmla="*/ 267 h 3266"/>
                <a:gd name="T36" fmla="*/ 101 w 772"/>
                <a:gd name="T37" fmla="*/ 329 h 3266"/>
                <a:gd name="T38" fmla="*/ 160 w 772"/>
                <a:gd name="T39" fmla="*/ 364 h 3266"/>
                <a:gd name="T40" fmla="*/ 163 w 772"/>
                <a:gd name="T41" fmla="*/ 456 h 3266"/>
                <a:gd name="T42" fmla="*/ 133 w 772"/>
                <a:gd name="T43" fmla="*/ 553 h 3266"/>
                <a:gd name="T44" fmla="*/ 64 w 772"/>
                <a:gd name="T45" fmla="*/ 724 h 3266"/>
                <a:gd name="T46" fmla="*/ 61 w 772"/>
                <a:gd name="T47" fmla="*/ 834 h 3266"/>
                <a:gd name="T48" fmla="*/ 125 w 772"/>
                <a:gd name="T49" fmla="*/ 895 h 3266"/>
                <a:gd name="T50" fmla="*/ 122 w 772"/>
                <a:gd name="T51" fmla="*/ 952 h 3266"/>
                <a:gd name="T52" fmla="*/ 66 w 772"/>
                <a:gd name="T53" fmla="*/ 1071 h 3266"/>
                <a:gd name="T54" fmla="*/ 42 w 772"/>
                <a:gd name="T55" fmla="*/ 1185 h 3266"/>
                <a:gd name="T56" fmla="*/ 64 w 772"/>
                <a:gd name="T57" fmla="*/ 1308 h 3266"/>
                <a:gd name="T58" fmla="*/ 114 w 772"/>
                <a:gd name="T59" fmla="*/ 1374 h 3266"/>
                <a:gd name="T60" fmla="*/ 178 w 772"/>
                <a:gd name="T61" fmla="*/ 1427 h 3266"/>
                <a:gd name="T62" fmla="*/ 184 w 772"/>
                <a:gd name="T63" fmla="*/ 1379 h 3266"/>
                <a:gd name="T64" fmla="*/ 184 w 772"/>
                <a:gd name="T65" fmla="*/ 1379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184 w 772"/>
                <a:gd name="T1" fmla="*/ 1578 h 3266"/>
                <a:gd name="T2" fmla="*/ 101 w 772"/>
                <a:gd name="T3" fmla="*/ 1473 h 3266"/>
                <a:gd name="T4" fmla="*/ 85 w 772"/>
                <a:gd name="T5" fmla="*/ 1392 h 3266"/>
                <a:gd name="T6" fmla="*/ 99 w 772"/>
                <a:gd name="T7" fmla="*/ 1271 h 3266"/>
                <a:gd name="T8" fmla="*/ 157 w 772"/>
                <a:gd name="T9" fmla="*/ 1126 h 3266"/>
                <a:gd name="T10" fmla="*/ 170 w 772"/>
                <a:gd name="T11" fmla="*/ 1035 h 3266"/>
                <a:gd name="T12" fmla="*/ 157 w 772"/>
                <a:gd name="T13" fmla="*/ 974 h 3266"/>
                <a:gd name="T14" fmla="*/ 106 w 772"/>
                <a:gd name="T15" fmla="*/ 930 h 3266"/>
                <a:gd name="T16" fmla="*/ 96 w 772"/>
                <a:gd name="T17" fmla="*/ 874 h 3266"/>
                <a:gd name="T18" fmla="*/ 114 w 772"/>
                <a:gd name="T19" fmla="*/ 794 h 3266"/>
                <a:gd name="T20" fmla="*/ 197 w 772"/>
                <a:gd name="T21" fmla="*/ 578 h 3266"/>
                <a:gd name="T22" fmla="*/ 205 w 772"/>
                <a:gd name="T23" fmla="*/ 473 h 3266"/>
                <a:gd name="T24" fmla="*/ 184 w 772"/>
                <a:gd name="T25" fmla="*/ 357 h 3266"/>
                <a:gd name="T26" fmla="*/ 114 w 772"/>
                <a:gd name="T27" fmla="*/ 302 h 3266"/>
                <a:gd name="T28" fmla="*/ 53 w 772"/>
                <a:gd name="T29" fmla="*/ 211 h 3266"/>
                <a:gd name="T30" fmla="*/ 0 w 772"/>
                <a:gd name="T31" fmla="*/ 0 h 3266"/>
                <a:gd name="T32" fmla="*/ 8 w 772"/>
                <a:gd name="T33" fmla="*/ 191 h 3266"/>
                <a:gd name="T34" fmla="*/ 48 w 772"/>
                <a:gd name="T35" fmla="*/ 306 h 3266"/>
                <a:gd name="T36" fmla="*/ 101 w 772"/>
                <a:gd name="T37" fmla="*/ 377 h 3266"/>
                <a:gd name="T38" fmla="*/ 160 w 772"/>
                <a:gd name="T39" fmla="*/ 417 h 3266"/>
                <a:gd name="T40" fmla="*/ 163 w 772"/>
                <a:gd name="T41" fmla="*/ 522 h 3266"/>
                <a:gd name="T42" fmla="*/ 133 w 772"/>
                <a:gd name="T43" fmla="*/ 633 h 3266"/>
                <a:gd name="T44" fmla="*/ 64 w 772"/>
                <a:gd name="T45" fmla="*/ 829 h 3266"/>
                <a:gd name="T46" fmla="*/ 61 w 772"/>
                <a:gd name="T47" fmla="*/ 955 h 3266"/>
                <a:gd name="T48" fmla="*/ 125 w 772"/>
                <a:gd name="T49" fmla="*/ 1025 h 3266"/>
                <a:gd name="T50" fmla="*/ 122 w 772"/>
                <a:gd name="T51" fmla="*/ 1090 h 3266"/>
                <a:gd name="T52" fmla="*/ 66 w 772"/>
                <a:gd name="T53" fmla="*/ 1226 h 3266"/>
                <a:gd name="T54" fmla="*/ 42 w 772"/>
                <a:gd name="T55" fmla="*/ 1357 h 3266"/>
                <a:gd name="T56" fmla="*/ 64 w 772"/>
                <a:gd name="T57" fmla="*/ 1497 h 3266"/>
                <a:gd name="T58" fmla="*/ 114 w 772"/>
                <a:gd name="T59" fmla="*/ 1572 h 3266"/>
                <a:gd name="T60" fmla="*/ 178 w 772"/>
                <a:gd name="T61" fmla="*/ 1633 h 3266"/>
                <a:gd name="T62" fmla="*/ 184 w 772"/>
                <a:gd name="T63" fmla="*/ 1578 h 3266"/>
                <a:gd name="T64" fmla="*/ 184 w 772"/>
                <a:gd name="T65" fmla="*/ 1578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31 w 245"/>
                  <a:gd name="T1" fmla="*/ 3 h 806"/>
                  <a:gd name="T2" fmla="*/ 33 w 245"/>
                  <a:gd name="T3" fmla="*/ 122 h 806"/>
                  <a:gd name="T4" fmla="*/ 0 w 245"/>
                  <a:gd name="T5" fmla="*/ 288 h 806"/>
                  <a:gd name="T6" fmla="*/ 20 w 245"/>
                  <a:gd name="T7" fmla="*/ 282 h 806"/>
                  <a:gd name="T8" fmla="*/ 55 w 245"/>
                  <a:gd name="T9" fmla="*/ 134 h 806"/>
                  <a:gd name="T10" fmla="*/ 62 w 245"/>
                  <a:gd name="T11" fmla="*/ 0 h 806"/>
                  <a:gd name="T12" fmla="*/ 31 w 245"/>
                  <a:gd name="T13" fmla="*/ 3 h 806"/>
                  <a:gd name="T14" fmla="*/ 31 w 245"/>
                  <a:gd name="T15" fmla="*/ 3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75 w 604"/>
                    <a:gd name="T3" fmla="*/ 66 h 349"/>
                    <a:gd name="T4" fmla="*/ 127 w 604"/>
                    <a:gd name="T5" fmla="*/ 125 h 349"/>
                    <a:gd name="T6" fmla="*/ 153 w 604"/>
                    <a:gd name="T7" fmla="*/ 50 h 349"/>
                    <a:gd name="T8" fmla="*/ 91 w 604"/>
                    <a:gd name="T9" fmla="*/ 3 h 349"/>
                    <a:gd name="T10" fmla="*/ 118 w 604"/>
                    <a:gd name="T11" fmla="*/ 66 h 349"/>
                    <a:gd name="T12" fmla="*/ 33 w 604"/>
                    <a:gd name="T13" fmla="*/ 6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>
                    <a:gd name="T0" fmla="*/ 187 w 1064"/>
                    <a:gd name="T1" fmla="*/ 46 h 1230"/>
                    <a:gd name="T2" fmla="*/ 123 w 1064"/>
                    <a:gd name="T3" fmla="*/ 125 h 1230"/>
                    <a:gd name="T4" fmla="*/ 41 w 1064"/>
                    <a:gd name="T5" fmla="*/ 271 h 1230"/>
                    <a:gd name="T6" fmla="*/ 0 w 1064"/>
                    <a:gd name="T7" fmla="*/ 392 h 1230"/>
                    <a:gd name="T8" fmla="*/ 15 w 1064"/>
                    <a:gd name="T9" fmla="*/ 438 h 1230"/>
                    <a:gd name="T10" fmla="*/ 66 w 1064"/>
                    <a:gd name="T11" fmla="*/ 428 h 1230"/>
                    <a:gd name="T12" fmla="*/ 146 w 1064"/>
                    <a:gd name="T13" fmla="*/ 325 h 1230"/>
                    <a:gd name="T14" fmla="*/ 221 w 1064"/>
                    <a:gd name="T15" fmla="*/ 190 h 1230"/>
                    <a:gd name="T16" fmla="*/ 261 w 1064"/>
                    <a:gd name="T17" fmla="*/ 96 h 1230"/>
                    <a:gd name="T18" fmla="*/ 269 w 1064"/>
                    <a:gd name="T19" fmla="*/ 30 h 1230"/>
                    <a:gd name="T20" fmla="*/ 247 w 1064"/>
                    <a:gd name="T21" fmla="*/ 0 h 1230"/>
                    <a:gd name="T22" fmla="*/ 211 w 1064"/>
                    <a:gd name="T23" fmla="*/ 23 h 1230"/>
                    <a:gd name="T24" fmla="*/ 245 w 1064"/>
                    <a:gd name="T25" fmla="*/ 38 h 1230"/>
                    <a:gd name="T26" fmla="*/ 221 w 1064"/>
                    <a:gd name="T27" fmla="*/ 125 h 1230"/>
                    <a:gd name="T28" fmla="*/ 174 w 1064"/>
                    <a:gd name="T29" fmla="*/ 234 h 1230"/>
                    <a:gd name="T30" fmla="*/ 88 w 1064"/>
                    <a:gd name="T31" fmla="*/ 359 h 1230"/>
                    <a:gd name="T32" fmla="*/ 29 w 1064"/>
                    <a:gd name="T33" fmla="*/ 397 h 1230"/>
                    <a:gd name="T34" fmla="*/ 34 w 1064"/>
                    <a:gd name="T35" fmla="*/ 336 h 1230"/>
                    <a:gd name="T36" fmla="*/ 110 w 1064"/>
                    <a:gd name="T37" fmla="*/ 179 h 1230"/>
                    <a:gd name="T38" fmla="*/ 210 w 1064"/>
                    <a:gd name="T39" fmla="*/ 42 h 1230"/>
                    <a:gd name="T40" fmla="*/ 187 w 1064"/>
                    <a:gd name="T41" fmla="*/ 46 h 1230"/>
                    <a:gd name="T42" fmla="*/ 187 w 1064"/>
                    <a:gd name="T43" fmla="*/ 46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>
                    <a:gd name="T0" fmla="*/ 490 w 2002"/>
                    <a:gd name="T1" fmla="*/ 0 h 2521"/>
                    <a:gd name="T2" fmla="*/ 0 w 2002"/>
                    <a:gd name="T3" fmla="*/ 898 h 2521"/>
                    <a:gd name="T4" fmla="*/ 48 w 2002"/>
                    <a:gd name="T5" fmla="*/ 873 h 2521"/>
                    <a:gd name="T6" fmla="*/ 505 w 2002"/>
                    <a:gd name="T7" fmla="*/ 22 h 2521"/>
                    <a:gd name="T8" fmla="*/ 490 w 2002"/>
                    <a:gd name="T9" fmla="*/ 0 h 2521"/>
                    <a:gd name="T10" fmla="*/ 490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24 w 3007"/>
                    <a:gd name="T1" fmla="*/ 1014 h 3771"/>
                    <a:gd name="T2" fmla="*/ 99 w 3007"/>
                    <a:gd name="T3" fmla="*/ 1010 h 3771"/>
                    <a:gd name="T4" fmla="*/ 207 w 3007"/>
                    <a:gd name="T5" fmla="*/ 1072 h 3771"/>
                    <a:gd name="T6" fmla="*/ 172 w 3007"/>
                    <a:gd name="T7" fmla="*/ 1004 h 3771"/>
                    <a:gd name="T8" fmla="*/ 93 w 3007"/>
                    <a:gd name="T9" fmla="*/ 963 h 3771"/>
                    <a:gd name="T10" fmla="*/ 161 w 3007"/>
                    <a:gd name="T11" fmla="*/ 969 h 3771"/>
                    <a:gd name="T12" fmla="*/ 247 w 3007"/>
                    <a:gd name="T13" fmla="*/ 1023 h 3771"/>
                    <a:gd name="T14" fmla="*/ 721 w 3007"/>
                    <a:gd name="T15" fmla="*/ 150 h 3771"/>
                    <a:gd name="T16" fmla="*/ 650 w 3007"/>
                    <a:gd name="T17" fmla="*/ 53 h 3771"/>
                    <a:gd name="T18" fmla="*/ 582 w 3007"/>
                    <a:gd name="T19" fmla="*/ 0 h 3771"/>
                    <a:gd name="T20" fmla="*/ 679 w 3007"/>
                    <a:gd name="T21" fmla="*/ 28 h 3771"/>
                    <a:gd name="T22" fmla="*/ 758 w 3007"/>
                    <a:gd name="T23" fmla="*/ 153 h 3771"/>
                    <a:gd name="T24" fmla="*/ 209 w 3007"/>
                    <a:gd name="T25" fmla="*/ 1167 h 3771"/>
                    <a:gd name="T26" fmla="*/ 121 w 3007"/>
                    <a:gd name="T27" fmla="*/ 1216 h 3771"/>
                    <a:gd name="T28" fmla="*/ 26 w 3007"/>
                    <a:gd name="T29" fmla="*/ 1344 h 3771"/>
                    <a:gd name="T30" fmla="*/ 0 w 3007"/>
                    <a:gd name="T31" fmla="*/ 1307 h 3771"/>
                    <a:gd name="T32" fmla="*/ 33 w 3007"/>
                    <a:gd name="T33" fmla="*/ 1294 h 3771"/>
                    <a:gd name="T34" fmla="*/ 95 w 3007"/>
                    <a:gd name="T35" fmla="*/ 1206 h 3771"/>
                    <a:gd name="T36" fmla="*/ 42 w 3007"/>
                    <a:gd name="T37" fmla="*/ 1167 h 3771"/>
                    <a:gd name="T38" fmla="*/ 42 w 3007"/>
                    <a:gd name="T39" fmla="*/ 1132 h 3771"/>
                    <a:gd name="T40" fmla="*/ 104 w 3007"/>
                    <a:gd name="T41" fmla="*/ 1175 h 3771"/>
                    <a:gd name="T42" fmla="*/ 104 w 3007"/>
                    <a:gd name="T43" fmla="*/ 1136 h 3771"/>
                    <a:gd name="T44" fmla="*/ 152 w 3007"/>
                    <a:gd name="T45" fmla="*/ 1148 h 3771"/>
                    <a:gd name="T46" fmla="*/ 108 w 3007"/>
                    <a:gd name="T47" fmla="*/ 1097 h 3771"/>
                    <a:gd name="T48" fmla="*/ 159 w 3007"/>
                    <a:gd name="T49" fmla="*/ 1091 h 3771"/>
                    <a:gd name="T50" fmla="*/ 24 w 3007"/>
                    <a:gd name="T51" fmla="*/ 1014 h 3771"/>
                    <a:gd name="T52" fmla="*/ 24 w 3007"/>
                    <a:gd name="T53" fmla="*/ 1014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>
                    <a:gd name="T0" fmla="*/ 0 w 673"/>
                    <a:gd name="T1" fmla="*/ 29 h 342"/>
                    <a:gd name="T2" fmla="*/ 64 w 673"/>
                    <a:gd name="T3" fmla="*/ 38 h 342"/>
                    <a:gd name="T4" fmla="*/ 160 w 673"/>
                    <a:gd name="T5" fmla="*/ 122 h 342"/>
                    <a:gd name="T6" fmla="*/ 169 w 673"/>
                    <a:gd name="T7" fmla="*/ 103 h 342"/>
                    <a:gd name="T8" fmla="*/ 112 w 673"/>
                    <a:gd name="T9" fmla="*/ 41 h 342"/>
                    <a:gd name="T10" fmla="*/ 7 w 673"/>
                    <a:gd name="T11" fmla="*/ 0 h 342"/>
                    <a:gd name="T12" fmla="*/ 0 w 673"/>
                    <a:gd name="T13" fmla="*/ 29 h 342"/>
                    <a:gd name="T14" fmla="*/ 0 w 673"/>
                    <a:gd name="T15" fmla="*/ 29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>
                    <a:gd name="T0" fmla="*/ 0 w 716"/>
                    <a:gd name="T1" fmla="*/ 28 h 403"/>
                    <a:gd name="T2" fmla="*/ 86 w 716"/>
                    <a:gd name="T3" fmla="*/ 53 h 403"/>
                    <a:gd name="T4" fmla="*/ 161 w 716"/>
                    <a:gd name="T5" fmla="*/ 144 h 403"/>
                    <a:gd name="T6" fmla="*/ 181 w 716"/>
                    <a:gd name="T7" fmla="*/ 106 h 403"/>
                    <a:gd name="T8" fmla="*/ 106 w 716"/>
                    <a:gd name="T9" fmla="*/ 41 h 403"/>
                    <a:gd name="T10" fmla="*/ 18 w 716"/>
                    <a:gd name="T11" fmla="*/ 0 h 403"/>
                    <a:gd name="T12" fmla="*/ 0 w 716"/>
                    <a:gd name="T13" fmla="*/ 28 h 403"/>
                    <a:gd name="T14" fmla="*/ 0 w 716"/>
                    <a:gd name="T15" fmla="*/ 28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28 h 411"/>
                    <a:gd name="T2" fmla="*/ 80 w 717"/>
                    <a:gd name="T3" fmla="*/ 50 h 411"/>
                    <a:gd name="T4" fmla="*/ 164 w 717"/>
                    <a:gd name="T5" fmla="*/ 147 h 411"/>
                    <a:gd name="T6" fmla="*/ 181 w 717"/>
                    <a:gd name="T7" fmla="*/ 112 h 411"/>
                    <a:gd name="T8" fmla="*/ 99 w 717"/>
                    <a:gd name="T9" fmla="*/ 31 h 411"/>
                    <a:gd name="T10" fmla="*/ 14 w 717"/>
                    <a:gd name="T11" fmla="*/ 0 h 411"/>
                    <a:gd name="T12" fmla="*/ 0 w 717"/>
                    <a:gd name="T13" fmla="*/ 28 h 411"/>
                    <a:gd name="T14" fmla="*/ 0 w 717"/>
                    <a:gd name="T15" fmla="*/ 28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>
                    <a:gd name="T0" fmla="*/ 0 w 709"/>
                    <a:gd name="T1" fmla="*/ 31 h 386"/>
                    <a:gd name="T2" fmla="*/ 69 w 709"/>
                    <a:gd name="T3" fmla="*/ 47 h 386"/>
                    <a:gd name="T4" fmla="*/ 168 w 709"/>
                    <a:gd name="T5" fmla="*/ 138 h 386"/>
                    <a:gd name="T6" fmla="*/ 179 w 709"/>
                    <a:gd name="T7" fmla="*/ 110 h 386"/>
                    <a:gd name="T8" fmla="*/ 77 w 709"/>
                    <a:gd name="T9" fmla="*/ 19 h 386"/>
                    <a:gd name="T10" fmla="*/ 11 w 709"/>
                    <a:gd name="T11" fmla="*/ 0 h 386"/>
                    <a:gd name="T12" fmla="*/ 0 w 709"/>
                    <a:gd name="T13" fmla="*/ 31 h 386"/>
                    <a:gd name="T14" fmla="*/ 0 w 709"/>
                    <a:gd name="T15" fmla="*/ 31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474841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eb2.mendelu.cz/af_211_multitext/obecna_botanika/texty-organologie-morfologie.html" TargetMode="External"/><Relationship Id="rId2" Type="http://schemas.openxmlformats.org/officeDocument/2006/relationships/hyperlink" Target="http://leccos.com/index.php/clanky/vrani-oko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VY_52_INOVACE_31</a:t>
            </a:r>
            <a:r>
              <a:rPr lang="cs-CZ" sz="1800" dirty="0"/>
              <a:t>_ opakování: </a:t>
            </a:r>
            <a:r>
              <a:rPr lang="cs-CZ" sz="1800" dirty="0" smtClean="0"/>
              <a:t>list</a:t>
            </a:r>
          </a:p>
          <a:p>
            <a:pPr algn="ctr">
              <a:buNone/>
            </a:pPr>
            <a:r>
              <a:rPr lang="cs-CZ" sz="1800" dirty="0" smtClean="0"/>
              <a:t>Název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materiálu (téma): </a:t>
            </a:r>
            <a:r>
              <a:rPr lang="cs-CZ" sz="1800" dirty="0"/>
              <a:t>opakování: </a:t>
            </a:r>
            <a:r>
              <a:rPr lang="cs-CZ" sz="1800" dirty="0" smtClean="0"/>
              <a:t>list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Olexa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opakování: list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53679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989856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sz="2400" b="1" dirty="0">
                <a:solidFill>
                  <a:schemeClr val="tx1"/>
                </a:solidFill>
                <a:effectLst/>
              </a:rPr>
              <a:t>Mgr. Jiří Olexa,  </a:t>
            </a:r>
            <a:r>
              <a:rPr lang="cs-CZ" sz="2400" b="1" dirty="0" smtClean="0">
                <a:solidFill>
                  <a:schemeClr val="tx1"/>
                </a:solidFill>
              </a:rPr>
              <a:t>20.února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 2013</a:t>
            </a:r>
            <a:r>
              <a:rPr lang="cs-CZ" sz="2400" b="1" dirty="0" smtClean="0">
                <a:effectLst/>
              </a:rPr>
              <a:t>, </a:t>
            </a:r>
            <a:r>
              <a:rPr lang="cs-CZ" sz="2400" b="1" dirty="0">
                <a:solidFill>
                  <a:schemeClr val="tx1"/>
                </a:solidFill>
              </a:rPr>
              <a:t>7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.ročník</a:t>
            </a:r>
            <a:r>
              <a:rPr lang="cs-CZ" sz="2400" b="1" dirty="0">
                <a:solidFill>
                  <a:schemeClr val="tx1"/>
                </a:solidFill>
                <a:effectLst/>
              </a:rPr>
              <a:t>,  V/2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II31, </a:t>
            </a:r>
            <a:r>
              <a:rPr lang="cs-CZ" sz="2400" b="1" dirty="0">
                <a:solidFill>
                  <a:schemeClr val="tx1"/>
                </a:solidFill>
                <a:effectLst/>
              </a:rPr>
              <a:t>Přírodopis,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opakování: list</a:t>
            </a:r>
            <a:endParaRPr lang="cs-CZ" sz="2400" b="1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723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348880"/>
            <a:ext cx="7463383" cy="1793167"/>
          </a:xfrm>
        </p:spPr>
        <p:txBody>
          <a:bodyPr>
            <a:noAutofit/>
          </a:bodyPr>
          <a:lstStyle/>
          <a:p>
            <a:pPr algn="l"/>
            <a:r>
              <a:rPr lang="cs-CZ" sz="9600" dirty="0" smtClean="0"/>
              <a:t>Opakování: </a:t>
            </a:r>
            <a:br>
              <a:rPr lang="cs-CZ" sz="9600" dirty="0" smtClean="0"/>
            </a:br>
            <a:r>
              <a:rPr lang="cs-CZ" sz="9600" dirty="0"/>
              <a:t>L</a:t>
            </a:r>
            <a:r>
              <a:rPr lang="cs-CZ" sz="9600" dirty="0" smtClean="0"/>
              <a:t>ist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471306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3490550" cy="924475"/>
          </a:xfrm>
        </p:spPr>
        <p:txBody>
          <a:bodyPr/>
          <a:lstStyle/>
          <a:p>
            <a:r>
              <a:rPr lang="cs-CZ" dirty="0" smtClean="0"/>
              <a:t>Postavení listů na stonku: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988840"/>
            <a:ext cx="396044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listů vyrůstá z jedné uzliny?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Název postavení listů?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14096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jeden</a:t>
            </a:r>
            <a:endParaRPr lang="cs-CZ" sz="28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209952"/>
            <a:ext cx="3161217" cy="6176588"/>
          </a:xfrm>
        </p:spPr>
      </p:pic>
      <p:sp>
        <p:nvSpPr>
          <p:cNvPr id="10" name="TextovéPole 9"/>
          <p:cNvSpPr txBox="1"/>
          <p:nvPr/>
        </p:nvSpPr>
        <p:spPr>
          <a:xfrm>
            <a:off x="1259632" y="535405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střídavé</a:t>
            </a:r>
            <a:endParaRPr lang="cs-CZ" sz="28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4259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3490550" cy="924475"/>
          </a:xfrm>
        </p:spPr>
        <p:txBody>
          <a:bodyPr/>
          <a:lstStyle/>
          <a:p>
            <a:r>
              <a:rPr lang="cs-CZ" dirty="0" smtClean="0"/>
              <a:t>Postavení listů na stonku: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988840"/>
            <a:ext cx="396044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listů vyrůstá z jedné uzliny?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Název postavení listů?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2852936"/>
            <a:ext cx="17281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dva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5157192"/>
            <a:ext cx="35283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vstřícné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2120" y="260647"/>
            <a:ext cx="2896428" cy="6153454"/>
          </a:xfrm>
        </p:spPr>
      </p:pic>
    </p:spTree>
    <p:extLst>
      <p:ext uri="{BB962C8B-B14F-4D97-AF65-F5344CB8AC3E}">
        <p14:creationId xmlns:p14="http://schemas.microsoft.com/office/powerpoint/2010/main" xmlns="" val="287680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3490550" cy="924475"/>
          </a:xfrm>
        </p:spPr>
        <p:txBody>
          <a:bodyPr/>
          <a:lstStyle/>
          <a:p>
            <a:r>
              <a:rPr lang="cs-CZ" dirty="0" smtClean="0"/>
              <a:t>Postavení listů na stonku: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988840"/>
            <a:ext cx="396044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listů vyrůstá z jedné uzliny?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Název postavení listů?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2852936"/>
            <a:ext cx="20882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čtyři 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5157192"/>
            <a:ext cx="3888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přeslenité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332655"/>
            <a:ext cx="3168621" cy="5840199"/>
          </a:xfrm>
        </p:spPr>
      </p:pic>
    </p:spTree>
    <p:extLst>
      <p:ext uri="{BB962C8B-B14F-4D97-AF65-F5344CB8AC3E}">
        <p14:creationId xmlns:p14="http://schemas.microsoft.com/office/powerpoint/2010/main" xmlns="" val="99916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listu: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>
            <a:off x="4427984" y="764704"/>
            <a:ext cx="3744416" cy="5496006"/>
          </a:xfrm>
        </p:spPr>
      </p:pic>
      <p:cxnSp>
        <p:nvCxnSpPr>
          <p:cNvPr id="7" name="Přímá spojnice 6"/>
          <p:cNvCxnSpPr/>
          <p:nvPr/>
        </p:nvCxnSpPr>
        <p:spPr>
          <a:xfrm flipH="1">
            <a:off x="3707904" y="1988840"/>
            <a:ext cx="2736304" cy="0"/>
          </a:xfrm>
          <a:prstGeom prst="line">
            <a:avLst/>
          </a:prstGeom>
          <a:ln w="19050">
            <a:solidFill>
              <a:srgbClr val="33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4427984" y="2996952"/>
            <a:ext cx="3744416" cy="3312368"/>
          </a:xfrm>
          <a:prstGeom prst="ellipse">
            <a:avLst/>
          </a:prstGeom>
          <a:noFill/>
          <a:ln w="19050">
            <a:solidFill>
              <a:srgbClr val="333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3707904" y="4365104"/>
            <a:ext cx="724272" cy="0"/>
          </a:xfrm>
          <a:prstGeom prst="line">
            <a:avLst/>
          </a:prstGeom>
          <a:ln w="19050">
            <a:solidFill>
              <a:srgbClr val="33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3656705" y="5373216"/>
            <a:ext cx="2736304" cy="0"/>
          </a:xfrm>
          <a:prstGeom prst="line">
            <a:avLst/>
          </a:prstGeom>
          <a:ln w="19050">
            <a:solidFill>
              <a:srgbClr val="33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627784" y="172723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řapík</a:t>
            </a:r>
            <a:endParaRPr lang="cs-CZ" sz="28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59968" y="4103494"/>
            <a:ext cx="121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čepel</a:t>
            </a:r>
            <a:endParaRPr lang="cs-CZ" sz="28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051720" y="511160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žilnatina</a:t>
            </a:r>
            <a:endParaRPr lang="cs-CZ" sz="28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1559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listů: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5511" y="1809750"/>
            <a:ext cx="2760141" cy="4051300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65948" y="1809750"/>
            <a:ext cx="2663354" cy="4051300"/>
          </a:xfrm>
        </p:spPr>
      </p:pic>
      <p:sp>
        <p:nvSpPr>
          <p:cNvPr id="7" name="TextovéPole 6"/>
          <p:cNvSpPr txBox="1"/>
          <p:nvPr/>
        </p:nvSpPr>
        <p:spPr>
          <a:xfrm>
            <a:off x="1403648" y="1412776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 jedné čepele:</a:t>
            </a:r>
            <a:endParaRPr lang="cs-CZ" sz="2800" b="1" dirty="0">
              <a:solidFill>
                <a:schemeClr val="accent5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1412776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 více čepelí: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63688" y="544522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jednoduchý</a:t>
            </a:r>
            <a:endParaRPr lang="cs-CZ" sz="2800" b="1" dirty="0">
              <a:solidFill>
                <a:schemeClr val="accent5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48064" y="5445224"/>
            <a:ext cx="1536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složený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085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tvaru čepele: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2894" y="2092547"/>
            <a:ext cx="1726938" cy="400349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kopinatý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347501" y="2648923"/>
            <a:ext cx="1041693" cy="1881767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012115" y="4348926"/>
            <a:ext cx="951494" cy="2279995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877477" y="2419210"/>
            <a:ext cx="1196901" cy="22083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555619" y="4441261"/>
            <a:ext cx="1399309" cy="191016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453061" y="2386330"/>
            <a:ext cx="1582647" cy="188838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254406" y="4442338"/>
            <a:ext cx="1182716" cy="1892345"/>
          </a:xfrm>
          <a:prstGeom prst="rect">
            <a:avLst/>
          </a:prstGeom>
        </p:spPr>
      </p:pic>
      <p:sp>
        <p:nvSpPr>
          <p:cNvPr id="13" name="Zástupný symbol pro text 2"/>
          <p:cNvSpPr>
            <a:spLocks noGrp="1"/>
          </p:cNvSpPr>
          <p:nvPr>
            <p:ph type="body" idx="1"/>
          </p:nvPr>
        </p:nvSpPr>
        <p:spPr>
          <a:xfrm>
            <a:off x="3312487" y="2132856"/>
            <a:ext cx="1654930" cy="400349"/>
          </a:xfrm>
        </p:spPr>
        <p:txBody>
          <a:bodyPr/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srdčitý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9331" y="1556792"/>
            <a:ext cx="1654930" cy="400349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vejčitý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Zástupný symbol pro text 2"/>
          <p:cNvSpPr>
            <a:spLocks noGrp="1"/>
          </p:cNvSpPr>
          <p:nvPr>
            <p:ph type="body" idx="1"/>
          </p:nvPr>
        </p:nvSpPr>
        <p:spPr>
          <a:xfrm>
            <a:off x="3275856" y="1556792"/>
            <a:ext cx="1813112" cy="400349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obvejčitý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6" name="Zástupný symbol pro text 2"/>
          <p:cNvSpPr>
            <a:spLocks noGrp="1"/>
          </p:cNvSpPr>
          <p:nvPr>
            <p:ph type="body" idx="1"/>
          </p:nvPr>
        </p:nvSpPr>
        <p:spPr>
          <a:xfrm>
            <a:off x="5296058" y="1588491"/>
            <a:ext cx="1796222" cy="400349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okrouhlý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Zástupný symbol pro text 2"/>
          <p:cNvSpPr>
            <a:spLocks noGrp="1"/>
          </p:cNvSpPr>
          <p:nvPr>
            <p:ph type="body" idx="1"/>
          </p:nvPr>
        </p:nvSpPr>
        <p:spPr>
          <a:xfrm>
            <a:off x="5292080" y="2060848"/>
            <a:ext cx="1800200" cy="400349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čárkovitý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99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1688 L -0.01962 0.642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0" y="312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7 0.01688 L 0.02535 0.3695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5" y="176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48 0.02266 L 0.12518 0.6537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76" y="315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96 0.00185 L 0.24618 0.5596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48" y="278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95 0.02729 L 0.36042 0.2960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65" y="134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0.00648 L -0.48073 0.2962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45" y="14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3" grpId="0" build="p"/>
      <p:bldP spid="14" grpId="0" build="p"/>
      <p:bldP spid="15" grpId="0" build="p"/>
      <p:bldP spid="16" grpId="0" build="p"/>
      <p:bldP spid="1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okraje čepele: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2492896"/>
            <a:ext cx="1836228" cy="1613135"/>
          </a:xfrm>
        </p:spPr>
      </p:pic>
      <p:pic>
        <p:nvPicPr>
          <p:cNvPr id="18" name="Zástupný symbol pro obsah 1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10829" y="2492896"/>
            <a:ext cx="1645547" cy="1615897"/>
          </a:xfr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9912" y="2492896"/>
            <a:ext cx="1651816" cy="161340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4653136"/>
            <a:ext cx="1695828" cy="166554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2" y="4653136"/>
            <a:ext cx="1520715" cy="1665545"/>
          </a:xfrm>
          <a:prstGeom prst="rect">
            <a:avLst/>
          </a:prstGeom>
        </p:spPr>
      </p:pic>
      <p:sp>
        <p:nvSpPr>
          <p:cNvPr id="14" name="Zástupný symbol pro text 2"/>
          <p:cNvSpPr>
            <a:spLocks noGrp="1"/>
          </p:cNvSpPr>
          <p:nvPr>
            <p:ph type="body" idx="1"/>
          </p:nvPr>
        </p:nvSpPr>
        <p:spPr>
          <a:xfrm>
            <a:off x="1187624" y="1556792"/>
            <a:ext cx="1654930" cy="400349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pilovitý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Zástupný symbol pro text 2"/>
          <p:cNvSpPr>
            <a:spLocks noGrp="1"/>
          </p:cNvSpPr>
          <p:nvPr>
            <p:ph type="body" idx="1"/>
          </p:nvPr>
        </p:nvSpPr>
        <p:spPr>
          <a:xfrm>
            <a:off x="3550976" y="1556792"/>
            <a:ext cx="1813112" cy="400349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zubatý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6" name="Zástupný symbol pro text 2"/>
          <p:cNvSpPr>
            <a:spLocks noGrp="1"/>
          </p:cNvSpPr>
          <p:nvPr>
            <p:ph type="body" idx="1"/>
          </p:nvPr>
        </p:nvSpPr>
        <p:spPr>
          <a:xfrm>
            <a:off x="5872122" y="1556792"/>
            <a:ext cx="2012246" cy="400349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celokrajný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123728" y="2092547"/>
            <a:ext cx="1872208" cy="400349"/>
          </a:xfrm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laločnatý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0" y="2060848"/>
            <a:ext cx="2448272" cy="400349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vroubkovaný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996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3876E-7 L 0.43455 0.688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19" y="344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3876E-7 L 0.31632 0.373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16" y="186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3876E-7 L -0.5474 0.373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78" y="186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76596E-6 L 0.03282 0.6103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2" y="305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88714E-6 L -0.12934 0.3001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76" y="15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  <p:bldP spid="15" grpId="0" build="p"/>
      <p:bldP spid="16" grpId="0" build="p"/>
      <p:bldP spid="3" grpId="0" build="p"/>
      <p:bldP spid="1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Složené listy: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65948" y="1809750"/>
            <a:ext cx="2663354" cy="4051300"/>
          </a:xfrm>
        </p:spPr>
      </p:pic>
      <p:sp>
        <p:nvSpPr>
          <p:cNvPr id="8" name="TextovéPole 7"/>
          <p:cNvSpPr txBox="1"/>
          <p:nvPr/>
        </p:nvSpPr>
        <p:spPr>
          <a:xfrm>
            <a:off x="5148064" y="154750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 více míst na čepeli: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48064" y="544522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peřený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4079" y="1809750"/>
            <a:ext cx="2983005" cy="4051300"/>
          </a:xfrm>
        </p:spPr>
      </p:pic>
      <p:sp>
        <p:nvSpPr>
          <p:cNvPr id="7" name="TextovéPole 6"/>
          <p:cNvSpPr txBox="1"/>
          <p:nvPr/>
        </p:nvSpPr>
        <p:spPr>
          <a:xfrm>
            <a:off x="1187624" y="155679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 jednoho místa na řapíku:</a:t>
            </a:r>
            <a:endParaRPr lang="cs-CZ" b="1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47664" y="544522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dlanitě složený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8858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9121" y="1412776"/>
            <a:ext cx="5057628" cy="475252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stavba listu:</a:t>
            </a:r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5436096" y="1727230"/>
            <a:ext cx="2988332" cy="523220"/>
            <a:chOff x="5436096" y="1727230"/>
            <a:chExt cx="2988332" cy="523220"/>
          </a:xfrm>
        </p:grpSpPr>
        <p:cxnSp>
          <p:nvCxnSpPr>
            <p:cNvPr id="7" name="Přímá spojnice 6"/>
            <p:cNvCxnSpPr/>
            <p:nvPr/>
          </p:nvCxnSpPr>
          <p:spPr>
            <a:xfrm flipH="1">
              <a:off x="5436096" y="2032970"/>
              <a:ext cx="1368152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ovéPole 18"/>
            <p:cNvSpPr txBox="1"/>
            <p:nvPr/>
          </p:nvSpPr>
          <p:spPr>
            <a:xfrm>
              <a:off x="6804248" y="1727230"/>
              <a:ext cx="162018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pokožka</a:t>
              </a:r>
              <a:endParaRPr lang="cs-CZ" sz="28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707904" y="3383414"/>
            <a:ext cx="5112567" cy="400110"/>
            <a:chOff x="3707904" y="3383414"/>
            <a:chExt cx="5112567" cy="400110"/>
          </a:xfrm>
        </p:grpSpPr>
        <p:cxnSp>
          <p:nvCxnSpPr>
            <p:cNvPr id="10" name="Přímá spojnice 9"/>
            <p:cNvCxnSpPr>
              <a:stCxn id="20" idx="1"/>
            </p:cNvCxnSpPr>
            <p:nvPr/>
          </p:nvCxnSpPr>
          <p:spPr>
            <a:xfrm flipH="1">
              <a:off x="3707904" y="3583469"/>
              <a:ext cx="2504980" cy="0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6212884" y="3383414"/>
              <a:ext cx="260758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3333FF"/>
                  </a:solidFill>
                  <a:latin typeface="Arial" pitchFamily="34" charset="0"/>
                  <a:cs typeface="Arial" pitchFamily="34" charset="0"/>
                </a:rPr>
                <a:t>asimilační pletivo</a:t>
              </a:r>
              <a:endParaRPr lang="cs-CZ" sz="2000" b="1" dirty="0">
                <a:solidFill>
                  <a:srgbClr val="3333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977934" y="5255622"/>
            <a:ext cx="4626515" cy="400110"/>
            <a:chOff x="3977934" y="5255622"/>
            <a:chExt cx="4626515" cy="400110"/>
          </a:xfrm>
        </p:grpSpPr>
        <p:cxnSp>
          <p:nvCxnSpPr>
            <p:cNvPr id="11" name="Přímá spojnice 10"/>
            <p:cNvCxnSpPr/>
            <p:nvPr/>
          </p:nvCxnSpPr>
          <p:spPr>
            <a:xfrm flipH="1">
              <a:off x="3977934" y="5517232"/>
              <a:ext cx="1818202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5796137" y="5255622"/>
              <a:ext cx="280831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tx2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pokožka s průduchy</a:t>
              </a:r>
              <a:endPara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887924" y="4237057"/>
            <a:ext cx="5076564" cy="400110"/>
            <a:chOff x="3887924" y="4237057"/>
            <a:chExt cx="5076564" cy="400110"/>
          </a:xfrm>
        </p:grpSpPr>
        <p:cxnSp>
          <p:nvCxnSpPr>
            <p:cNvPr id="18" name="Přímá spojnice 17"/>
            <p:cNvCxnSpPr/>
            <p:nvPr/>
          </p:nvCxnSpPr>
          <p:spPr>
            <a:xfrm flipH="1">
              <a:off x="3887924" y="4437112"/>
              <a:ext cx="2052228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/>
            <p:nvPr/>
          </p:nvSpPr>
          <p:spPr>
            <a:xfrm>
              <a:off x="5940152" y="4237057"/>
              <a:ext cx="30243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provzdušňovací pletivo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594231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Pokožka spodní strany listu: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1772816"/>
            <a:ext cx="6286563" cy="4176464"/>
          </a:xfrm>
        </p:spPr>
      </p:pic>
      <p:cxnSp>
        <p:nvCxnSpPr>
          <p:cNvPr id="6" name="Přímá spojnice 5"/>
          <p:cNvCxnSpPr/>
          <p:nvPr/>
        </p:nvCxnSpPr>
        <p:spPr>
          <a:xfrm flipH="1">
            <a:off x="1844080" y="2348880"/>
            <a:ext cx="1071736" cy="28803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1840520" y="2636912"/>
            <a:ext cx="1075296" cy="28384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6084168" y="4293096"/>
            <a:ext cx="2664296" cy="180020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2483768" y="5292824"/>
            <a:ext cx="360040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123728" y="2643049"/>
            <a:ext cx="1728192" cy="107398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2123728" y="4576936"/>
            <a:ext cx="2222716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11560" y="2217058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 svěrací buňky</a:t>
            </a:r>
            <a:endParaRPr lang="cs-CZ" sz="20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64364" y="3338989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průduchová štěrbina</a:t>
            </a:r>
            <a:endParaRPr lang="cs-CZ" sz="20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53421" y="4221088"/>
            <a:ext cx="12863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buňky pokožky</a:t>
            </a:r>
            <a:endParaRPr lang="cs-CZ" sz="20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97437" y="5117122"/>
            <a:ext cx="12863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průduch</a:t>
            </a:r>
            <a:endParaRPr lang="cs-CZ" sz="20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917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66874"/>
            <a:ext cx="7920880" cy="1621966"/>
          </a:xfrm>
        </p:spPr>
        <p:txBody>
          <a:bodyPr/>
          <a:lstStyle/>
          <a:p>
            <a:pPr algn="l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Doplň k jednotlivým větám odpověď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ANO,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pokud je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pravdivá,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nebo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NE,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pokud je nepravdivá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2214156"/>
            <a:ext cx="6552728" cy="40951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Některé listy přisedají na stonek čepelí – jde o řapíkaté listy.</a:t>
            </a:r>
          </a:p>
          <a:p>
            <a:pPr algn="l"/>
            <a:endParaRPr lang="cs-CZ" sz="1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Jednoduché listy mají čepel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z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jednoho kusu s různě tvarovaným okrajem.</a:t>
            </a:r>
          </a:p>
          <a:p>
            <a:pPr algn="l"/>
            <a:endParaRPr lang="cs-CZ" sz="1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Přes průduchy rostlina přijímá vodu.</a:t>
            </a:r>
          </a:p>
          <a:p>
            <a:pPr algn="l"/>
            <a:endParaRPr lang="cs-CZ" sz="28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sz="28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85206" y="2340169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92280" y="3852337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92280" y="5364505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0723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693734"/>
            <a:ext cx="6711311" cy="5429260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Pokožka listu je tvořena jednou vrstvou buněk.</a:t>
            </a:r>
          </a:p>
          <a:p>
            <a:pPr algn="l"/>
            <a:endParaRPr lang="cs-CZ" sz="1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 vyrůstá za stonku v úseku zvaném článek.</a:t>
            </a:r>
          </a:p>
          <a:p>
            <a:pPr algn="l"/>
            <a:endParaRPr lang="cs-CZ" sz="1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Listy s řapíkem se označují jako přisedlé.</a:t>
            </a:r>
          </a:p>
          <a:p>
            <a:pPr algn="l"/>
            <a:endParaRPr lang="cs-CZ" sz="1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Vrstva listu zvaná asimilační pletivo obsahuje zelené barvivo a probíhá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v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ní fotosyntéza.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092280" y="2196153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20272" y="828001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92280" y="3492297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92280" y="5157192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3432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920880" cy="792088"/>
          </a:xfrm>
        </p:spPr>
        <p:txBody>
          <a:bodyPr/>
          <a:lstStyle/>
          <a:p>
            <a:pPr algn="l"/>
            <a:r>
              <a:rPr lang="cs-CZ" sz="3200" dirty="0" smtClean="0"/>
              <a:t>Doplň chybějící slova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1484784"/>
            <a:ext cx="7704856" cy="4680520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Přes průduchy rostlina přijímá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algn="l"/>
            <a:endParaRPr lang="cs-CZ" sz="1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 uzliny vyrůstají dva listy proti sobě – jde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sz="28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postavení listů.</a:t>
            </a:r>
          </a:p>
          <a:p>
            <a:pPr algn="l"/>
            <a:endParaRPr lang="cs-CZ" sz="1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 má průduchy na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straně.</a:t>
            </a:r>
          </a:p>
          <a:p>
            <a:pPr algn="l"/>
            <a:endParaRPr lang="cs-CZ" sz="1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Pokud se list skládá z několika menších lístků, označuje se jako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68144" y="1484784"/>
            <a:ext cx="23556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oxid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uhličitý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2320" y="2996952"/>
            <a:ext cx="16355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vstřícné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83968" y="391389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spodní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522920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složený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4252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8" grpId="0"/>
      <p:bldP spid="19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692696"/>
            <a:ext cx="7992888" cy="5760640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Dva listy vyrůstají proti sobě – jde </a:t>
            </a: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postavení listů.</a:t>
            </a:r>
          </a:p>
          <a:p>
            <a:pPr algn="l"/>
            <a:endParaRPr lang="cs-CZ" sz="1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pl-PL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Mezera mezi dvěma svěracími buňkami se nazývá průduchová  </a:t>
            </a:r>
            <a:r>
              <a:rPr lang="pl-PL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800" b="1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pl-PL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</a:t>
            </a:r>
            <a:r>
              <a:rPr lang="pl-PL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  <a:endParaRPr lang="cs-CZ" sz="28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sz="1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list zpevňuje a rozvádí v něm vodu.</a:t>
            </a:r>
            <a:endParaRPr lang="cs-CZ" sz="2800" b="1" u="sng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sz="1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spodní straně listu jsou 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, jde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o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uzavíratelné štěrbiny.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27584" y="126876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vstřícné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83968" y="263691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štěrbina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5576" y="357301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Žilnatina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486916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průduchy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1621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8" grpId="0"/>
      <p:bldP spid="19" grpId="0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98146" y="548680"/>
            <a:ext cx="5076564" cy="720080"/>
          </a:xfrm>
        </p:spPr>
        <p:txBody>
          <a:bodyPr/>
          <a:lstStyle/>
          <a:p>
            <a:pPr algn="ctr"/>
            <a:r>
              <a:rPr lang="cs-CZ" dirty="0" smtClean="0"/>
              <a:t>Vytvoř dvojice: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340768"/>
            <a:ext cx="7772400" cy="3456384"/>
          </a:xfrm>
        </p:spPr>
        <p:txBody>
          <a:bodyPr>
            <a:noAutofit/>
          </a:bodyPr>
          <a:lstStyle/>
          <a:p>
            <a:pPr algn="l"/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 řapík						A přeměněný list</a:t>
            </a:r>
          </a:p>
          <a:p>
            <a:pPr algn="l"/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 úponek					B tvar rozevřené dlaně</a:t>
            </a:r>
          </a:p>
          <a:p>
            <a:pPr algn="l"/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 laločnatý					C tvar ptačího pera</a:t>
            </a:r>
          </a:p>
          <a:p>
            <a:pPr algn="l"/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 provzdušňovací		D tvar okraje listu</a:t>
            </a:r>
          </a:p>
          <a:p>
            <a:pPr algn="l"/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 list dlanitý				E stopka u listu</a:t>
            </a:r>
          </a:p>
          <a:p>
            <a:pPr algn="l"/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 list zpeřený				F typ pletiva listu</a:t>
            </a:r>
            <a:endParaRPr lang="cs-CZ" sz="2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869160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1       2        3        4        5        6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624" y="4869159"/>
            <a:ext cx="620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487090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487090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4870901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487090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52320" y="487090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5319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848872" cy="576064"/>
          </a:xfrm>
        </p:spPr>
        <p:txBody>
          <a:bodyPr/>
          <a:lstStyle/>
          <a:p>
            <a:pPr algn="ctr"/>
            <a:r>
              <a:rPr lang="cs-CZ" b="1" dirty="0" smtClean="0"/>
              <a:t>Vyber jednu správnou odpověď: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836712"/>
            <a:ext cx="7772400" cy="259228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Průduchy v listech rozhodně neslouží k:</a:t>
            </a:r>
          </a:p>
          <a:p>
            <a:pPr algn="l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a) výdeji kyslíku</a:t>
            </a:r>
          </a:p>
          <a:p>
            <a:pPr algn="l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b) výdeji vody</a:t>
            </a:r>
          </a:p>
          <a:p>
            <a:pPr algn="l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c) příjmu oxidu uhličitého</a:t>
            </a:r>
          </a:p>
          <a:p>
            <a:pPr algn="l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d) příjmu vody</a:t>
            </a:r>
          </a:p>
        </p:txBody>
      </p:sp>
      <p:sp>
        <p:nvSpPr>
          <p:cNvPr id="11" name="Zástupný symbol pro text 2"/>
          <p:cNvSpPr txBox="1">
            <a:spLocks/>
          </p:cNvSpPr>
          <p:nvPr/>
        </p:nvSpPr>
        <p:spPr>
          <a:xfrm>
            <a:off x="683568" y="2924944"/>
            <a:ext cx="3886200" cy="72008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d) příjmu vody</a:t>
            </a:r>
          </a:p>
        </p:txBody>
      </p:sp>
      <p:sp>
        <p:nvSpPr>
          <p:cNvPr id="12" name="Zástupný symbol pro text 2"/>
          <p:cNvSpPr txBox="1">
            <a:spLocks/>
          </p:cNvSpPr>
          <p:nvPr/>
        </p:nvSpPr>
        <p:spPr>
          <a:xfrm>
            <a:off x="395536" y="3356992"/>
            <a:ext cx="8280920" cy="25922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Některé okrasné rostliny se vyznačují žlutou či bílou kresbou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          na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listech. Proč?</a:t>
            </a:r>
          </a:p>
          <a:p>
            <a:pPr algn="l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a) tato část listu je mrtvá hmota</a:t>
            </a:r>
          </a:p>
          <a:p>
            <a:pPr algn="l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b) v této části listu nejsou buňky se zeleným barvivem</a:t>
            </a:r>
          </a:p>
          <a:p>
            <a:pPr algn="l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c) chloroplasty této části listu odpočívají po namáhavé fotosyntéze</a:t>
            </a:r>
          </a:p>
          <a:p>
            <a:pPr algn="l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d) V této části listu je uloženo větší množství tuku</a:t>
            </a:r>
          </a:p>
        </p:txBody>
      </p:sp>
      <p:sp>
        <p:nvSpPr>
          <p:cNvPr id="13" name="Zástupný symbol pro text 2"/>
          <p:cNvSpPr txBox="1">
            <a:spLocks/>
          </p:cNvSpPr>
          <p:nvPr/>
        </p:nvSpPr>
        <p:spPr>
          <a:xfrm>
            <a:off x="395536" y="4509120"/>
            <a:ext cx="7336432" cy="72008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b) v této části listu nejsou buňky se zeleným barvivem</a:t>
            </a:r>
          </a:p>
        </p:txBody>
      </p:sp>
    </p:spTree>
    <p:extLst>
      <p:ext uri="{BB962C8B-B14F-4D97-AF65-F5344CB8AC3E}">
        <p14:creationId xmlns:p14="http://schemas.microsoft.com/office/powerpoint/2010/main" xmlns="" val="2955652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764704"/>
            <a:ext cx="7117178" cy="772317"/>
          </a:xfrm>
        </p:spPr>
        <p:txBody>
          <a:bodyPr/>
          <a:lstStyle/>
          <a:p>
            <a:pPr algn="ctr"/>
            <a:r>
              <a:rPr lang="cs-CZ" b="1" dirty="0" smtClean="0"/>
              <a:t>Odkazy: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916832"/>
            <a:ext cx="7117178" cy="4320480"/>
          </a:xfrm>
        </p:spPr>
        <p:txBody>
          <a:bodyPr/>
          <a:lstStyle/>
          <a:p>
            <a:pPr algn="l"/>
            <a:r>
              <a:rPr lang="cs-CZ" dirty="0" smtClean="0"/>
              <a:t>přeslenité listy (vraní oko čtyřlisté):</a:t>
            </a:r>
          </a:p>
          <a:p>
            <a:pPr algn="l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leccos.com/index.php/clanky/vrani-oko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tvary čepele a okraje listů:</a:t>
            </a:r>
          </a:p>
          <a:p>
            <a:pPr algn="l"/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web2.mendelu.cz/af_211_multitext/obecna_botanika/texty-organologie-morfologie.html</a:t>
            </a:r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ostatní:</a:t>
            </a:r>
          </a:p>
          <a:p>
            <a:pPr algn="l"/>
            <a:r>
              <a:rPr lang="cs-CZ" dirty="0" smtClean="0"/>
              <a:t>učebnice Přírodopis 7 pro základní školy a víceletá gymnázia, Fraus 2005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589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1264</TotalTime>
  <Words>476</Words>
  <Application>Microsoft Office PowerPoint</Application>
  <PresentationFormat>Předvádění na obrazovce (4:3)</PresentationFormat>
  <Paragraphs>153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Spring</vt:lpstr>
      <vt:lpstr>Pastelové tužky</vt:lpstr>
      <vt:lpstr>Snímek 1</vt:lpstr>
      <vt:lpstr>Mgr. Jiří Olexa,  20.února 2013, 7.ročník,  V/2 II31, Přírodopis, opakování: list</vt:lpstr>
      <vt:lpstr>Opakování:  List</vt:lpstr>
      <vt:lpstr>Postavení listů na stonku:</vt:lpstr>
      <vt:lpstr>Postavení listů na stonku:</vt:lpstr>
      <vt:lpstr>Postavení listů na stonku:</vt:lpstr>
      <vt:lpstr>Části listu:</vt:lpstr>
      <vt:lpstr>Typy listů:</vt:lpstr>
      <vt:lpstr>Podle tvaru čepele:</vt:lpstr>
      <vt:lpstr>Podle okraje čepele:</vt:lpstr>
      <vt:lpstr>Složené listy:</vt:lpstr>
      <vt:lpstr>Vnitřní stavba listu:</vt:lpstr>
      <vt:lpstr>Pokožka spodní strany listu:</vt:lpstr>
      <vt:lpstr>Doplň k jednotlivým větám odpověď ANO, pokud je pravdivá, nebo NE, pokud je nepravdivá</vt:lpstr>
      <vt:lpstr>Snímek 15</vt:lpstr>
      <vt:lpstr>Doplň chybějící slova</vt:lpstr>
      <vt:lpstr>Snímek 17</vt:lpstr>
      <vt:lpstr>Vytvoř dvojice:</vt:lpstr>
      <vt:lpstr>Vyber jednu správnou odpověď:</vt:lpstr>
      <vt:lpstr>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 Jiří Olexa</dc:title>
  <dc:creator>olexa</dc:creator>
  <cp:lastModifiedBy>Dum</cp:lastModifiedBy>
  <cp:revision>112</cp:revision>
  <dcterms:created xsi:type="dcterms:W3CDTF">2011-10-28T16:05:05Z</dcterms:created>
  <dcterms:modified xsi:type="dcterms:W3CDTF">2013-03-20T10:03:55Z</dcterms:modified>
</cp:coreProperties>
</file>