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87" r:id="rId3"/>
    <p:sldId id="267" r:id="rId4"/>
    <p:sldId id="256" r:id="rId5"/>
    <p:sldId id="277" r:id="rId6"/>
    <p:sldId id="276" r:id="rId7"/>
    <p:sldId id="278" r:id="rId8"/>
    <p:sldId id="279" r:id="rId9"/>
    <p:sldId id="280" r:id="rId10"/>
    <p:sldId id="281" r:id="rId11"/>
    <p:sldId id="282" r:id="rId12"/>
    <p:sldId id="283" r:id="rId13"/>
    <p:sldId id="284" r:id="rId14"/>
    <p:sldId id="285" r:id="rId15"/>
    <p:sldId id="286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29428698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60782481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4603076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8583502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6705266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9060332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546955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814859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9212811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9237432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9041798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8636EF3-F8E9-4062-94AB-C8B8C1C5E89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9439885-10EF-4AD3-A035-1D0AB8D27A13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118F9F4-0C8D-4975-AE58-11A8DDABF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64838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isumena_vatia_(2).JPG?uselang=cs" TargetMode="External"/><Relationship Id="rId2" Type="http://schemas.openxmlformats.org/officeDocument/2006/relationships/hyperlink" Target="http://upload.wikimedia.org/wikipedia/commons/4/4d/001_Tegenaria_domestica.JPG?uselang=cs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ommons.wikimedia.org/wiki/File:House_dust_mites_(5247996458)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85800" y="1828800"/>
            <a:ext cx="7696200" cy="4600596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VY_52_INOVACE_31_</a:t>
            </a:r>
            <a:r>
              <a:rPr lang="cs-CZ" sz="1800" dirty="0" smtClean="0">
                <a:solidFill>
                  <a:schemeClr val="tx1"/>
                </a:solidFill>
              </a:rPr>
              <a:t>pavoukovci</a:t>
            </a:r>
            <a:endParaRPr lang="cs-CZ" sz="1800" dirty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/>
              <a:t>pavoukovci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Jiří </a:t>
            </a:r>
            <a:r>
              <a:rPr lang="cs-CZ" sz="18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Olexa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/>
              <a:t>pavoukovci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88507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753553"/>
            <a:ext cx="69847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Mgr. Jiří Olexa, </a:t>
            </a:r>
            <a:r>
              <a:rPr lang="cs-CZ" b="1" dirty="0" smtClean="0"/>
              <a:t>22. února 2013,  6.ročník, </a:t>
            </a:r>
            <a:r>
              <a:rPr lang="cs-CZ" b="1" dirty="0"/>
              <a:t>V/2 </a:t>
            </a:r>
            <a:r>
              <a:rPr lang="cs-CZ" b="1" dirty="0" smtClean="0"/>
              <a:t>W31,  </a:t>
            </a:r>
            <a:r>
              <a:rPr lang="cs-CZ" b="1" dirty="0"/>
              <a:t>Přírodopis, </a:t>
            </a:r>
            <a:r>
              <a:rPr lang="cs-CZ" b="1" dirty="0" smtClean="0"/>
              <a:t>pavoukovci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768080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6632"/>
            <a:ext cx="7772400" cy="4267200"/>
          </a:xfrm>
        </p:spPr>
        <p:txBody>
          <a:bodyPr/>
          <a:lstStyle/>
          <a:p>
            <a:r>
              <a:rPr lang="cs-CZ" dirty="0" smtClean="0"/>
              <a:t>Pavoukovci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27469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56159" y="764703"/>
            <a:ext cx="6050993" cy="453824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51520" y="1628800"/>
            <a:ext cx="388843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Vytváří vodorovné pavučiny v rozích místností.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771800" y="5183979"/>
            <a:ext cx="60127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pokoutník domácí</a:t>
            </a:r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114800" cy="1600200"/>
          </a:xfrm>
        </p:spPr>
        <p:txBody>
          <a:bodyPr/>
          <a:lstStyle/>
          <a:p>
            <a:pPr algn="l"/>
            <a:r>
              <a:rPr lang="cs-CZ" dirty="0" smtClean="0"/>
              <a:t>Co je to?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5302949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jméno: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57194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1628800"/>
            <a:ext cx="316835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Náš nejznámější pavouk.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771800" y="5147161"/>
            <a:ext cx="60127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křižák obecný</a:t>
            </a:r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7169" y="3414493"/>
            <a:ext cx="834727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Sameček je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menší než samička (po oplození musí prchnout, aby jej samička nepozřela).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114800" cy="1600200"/>
          </a:xfrm>
        </p:spPr>
        <p:txBody>
          <a:bodyPr/>
          <a:lstStyle/>
          <a:p>
            <a:pPr algn="l"/>
            <a:r>
              <a:rPr lang="cs-CZ" dirty="0" smtClean="0"/>
              <a:t>Co je to?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5302949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jméno: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84680" y="764704"/>
            <a:ext cx="5112840" cy="3024336"/>
          </a:xfrm>
        </p:spPr>
      </p:pic>
    </p:spTree>
    <p:extLst>
      <p:ext uri="{BB962C8B-B14F-4D97-AF65-F5344CB8AC3E}">
        <p14:creationId xmlns:p14="http://schemas.microsoft.com/office/powerpoint/2010/main" xmlns="" val="1288755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35896" y="516472"/>
            <a:ext cx="4968552" cy="4618126"/>
          </a:xfrm>
        </p:spPr>
      </p:pic>
      <p:sp>
        <p:nvSpPr>
          <p:cNvPr id="5" name="TextovéPole 4"/>
          <p:cNvSpPr txBox="1"/>
          <p:nvPr/>
        </p:nvSpPr>
        <p:spPr>
          <a:xfrm>
            <a:off x="251520" y="1628800"/>
            <a:ext cx="31683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Pavouk žijící pod vodou.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771800" y="5147161"/>
            <a:ext cx="60127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vodouch stříbřitý</a:t>
            </a:r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7504" y="2996952"/>
            <a:ext cx="345073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Do pavučiny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ve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tvaru zvonu sbírá bublinky vzduchu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114800" cy="1600200"/>
          </a:xfrm>
        </p:spPr>
        <p:txBody>
          <a:bodyPr/>
          <a:lstStyle/>
          <a:p>
            <a:pPr algn="l"/>
            <a:r>
              <a:rPr lang="cs-CZ" dirty="0" smtClean="0"/>
              <a:t>Co je to?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5302949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jméno: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2063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Zástupný symbol pro obsah 1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35896" y="542591"/>
            <a:ext cx="5153025" cy="4210050"/>
          </a:xfrm>
        </p:spPr>
      </p:pic>
      <p:sp>
        <p:nvSpPr>
          <p:cNvPr id="5" name="TextovéPole 4"/>
          <p:cNvSpPr txBox="1"/>
          <p:nvPr/>
        </p:nvSpPr>
        <p:spPr>
          <a:xfrm>
            <a:off x="107504" y="1628800"/>
            <a:ext cx="36724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Jedovatý pavouk žijící v Americe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059832" y="5373216"/>
            <a:ext cx="583264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snovačka americká</a:t>
            </a:r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3284984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„černá vdova“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114800" cy="1600200"/>
          </a:xfrm>
        </p:spPr>
        <p:txBody>
          <a:bodyPr/>
          <a:lstStyle/>
          <a:p>
            <a:pPr algn="l"/>
            <a:r>
              <a:rPr lang="cs-CZ" dirty="0" smtClean="0"/>
              <a:t>Co je to?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5557882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jméno: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0067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1335" y="1268760"/>
            <a:ext cx="41044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Na květech číhá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   na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přilétající hmyz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97139" y="4365104"/>
            <a:ext cx="403084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běžník kopretinový</a:t>
            </a:r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2698" y="2626255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„babí léto“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210344" y="32614"/>
            <a:ext cx="4114800" cy="1168152"/>
          </a:xfrm>
        </p:spPr>
        <p:txBody>
          <a:bodyPr/>
          <a:lstStyle/>
          <a:p>
            <a:pPr algn="l"/>
            <a:r>
              <a:rPr lang="cs-CZ" dirty="0" smtClean="0"/>
              <a:t>Co je to?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4118" y="3429000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jméno: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55976" y="0"/>
            <a:ext cx="4788024" cy="6387586"/>
          </a:xfrm>
        </p:spPr>
      </p:pic>
    </p:spTree>
    <p:extLst>
      <p:ext uri="{BB962C8B-B14F-4D97-AF65-F5344CB8AC3E}">
        <p14:creationId xmlns:p14="http://schemas.microsoft.com/office/powerpoint/2010/main" xmlns="" val="3136408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47864" y="260648"/>
            <a:ext cx="5648078" cy="4529246"/>
          </a:xfrm>
        </p:spPr>
      </p:pic>
      <p:sp>
        <p:nvSpPr>
          <p:cNvPr id="5" name="TextovéPole 4"/>
          <p:cNvSpPr txBox="1"/>
          <p:nvPr/>
        </p:nvSpPr>
        <p:spPr>
          <a:xfrm>
            <a:off x="0" y="1844195"/>
            <a:ext cx="3707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Největší pavouk (až 10cm)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131840" y="5373216"/>
            <a:ext cx="40308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sklípkan</a:t>
            </a:r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7504" y="3789040"/>
            <a:ext cx="53285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 tropech, loví i žáby, ještěrky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210344" y="32614"/>
            <a:ext cx="4114800" cy="1168152"/>
          </a:xfrm>
        </p:spPr>
        <p:txBody>
          <a:bodyPr/>
          <a:lstStyle/>
          <a:p>
            <a:pPr algn="l"/>
            <a:r>
              <a:rPr lang="cs-CZ" dirty="0" smtClean="0"/>
              <a:t>Co je to?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5557882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jméno: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39847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05125" y="3622526"/>
            <a:ext cx="5029200" cy="3219450"/>
          </a:xfrm>
          <a:prstGeom prst="rect">
            <a:avLst/>
          </a:prstGeom>
        </p:spPr>
      </p:pic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71800" y="0"/>
            <a:ext cx="6172200" cy="3514725"/>
          </a:xfrm>
        </p:spPr>
      </p:pic>
      <p:sp>
        <p:nvSpPr>
          <p:cNvPr id="5" name="TextovéPole 4"/>
          <p:cNvSpPr txBox="1"/>
          <p:nvPr/>
        </p:nvSpPr>
        <p:spPr>
          <a:xfrm>
            <a:off x="0" y="1844195"/>
            <a:ext cx="37079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Pavučinu nestaví, kořist chytá nohama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131841" y="5373216"/>
            <a:ext cx="20154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sekáč</a:t>
            </a:r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7504" y="3789040"/>
            <a:ext cx="53285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Tenké dlouhé končetiny se snadno odlamují (sekavé pohyby)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210344" y="32614"/>
            <a:ext cx="4114800" cy="1168152"/>
          </a:xfrm>
        </p:spPr>
        <p:txBody>
          <a:bodyPr/>
          <a:lstStyle/>
          <a:p>
            <a:pPr algn="l"/>
            <a:r>
              <a:rPr lang="cs-CZ" dirty="0" smtClean="0"/>
              <a:t>Co je to?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5557882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jméno: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35369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0" y="1844195"/>
            <a:ext cx="32758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Velmi drobní, někteří cizopasí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131840" y="5373216"/>
            <a:ext cx="23042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roztoči</a:t>
            </a:r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7732" y="4654877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Hlavohruď srostlá se zadečkem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210344" y="32614"/>
            <a:ext cx="4114800" cy="1168152"/>
          </a:xfrm>
        </p:spPr>
        <p:txBody>
          <a:bodyPr/>
          <a:lstStyle/>
          <a:p>
            <a:pPr algn="l"/>
            <a:r>
              <a:rPr lang="cs-CZ" dirty="0" smtClean="0"/>
              <a:t>Co je to?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5557882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jméno: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38800" y="332656"/>
            <a:ext cx="5696155" cy="3816424"/>
          </a:xfrm>
        </p:spPr>
      </p:pic>
    </p:spTree>
    <p:extLst>
      <p:ext uri="{BB962C8B-B14F-4D97-AF65-F5344CB8AC3E}">
        <p14:creationId xmlns:p14="http://schemas.microsoft.com/office/powerpoint/2010/main" xmlns="" val="877450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-54705" y="1340768"/>
            <a:ext cx="3923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Samičky sají krev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131840" y="5373216"/>
            <a:ext cx="42484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klíště obecné</a:t>
            </a:r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-23013" y="2704852"/>
            <a:ext cx="842493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Samečci menší, 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krev nesají 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(v dospělosti 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nepřijímají potravu vůbec)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210344" y="32614"/>
            <a:ext cx="4114800" cy="1168152"/>
          </a:xfrm>
        </p:spPr>
        <p:txBody>
          <a:bodyPr/>
          <a:lstStyle/>
          <a:p>
            <a:pPr algn="l"/>
            <a:r>
              <a:rPr lang="cs-CZ" dirty="0" smtClean="0"/>
              <a:t>Co je to?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5557882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jméno: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23928" y="449012"/>
            <a:ext cx="4890120" cy="3948772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80312" y="4379171"/>
            <a:ext cx="1495668" cy="2403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06479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8024" y="55165"/>
            <a:ext cx="4337023" cy="4525963"/>
          </a:xfrm>
        </p:spPr>
      </p:pic>
      <p:sp>
        <p:nvSpPr>
          <p:cNvPr id="5" name="TextovéPole 4"/>
          <p:cNvSpPr txBox="1"/>
          <p:nvPr/>
        </p:nvSpPr>
        <p:spPr>
          <a:xfrm>
            <a:off x="-54705" y="1340768"/>
            <a:ext cx="39239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Samička vyvrtává chodbičky v kůži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i lidské)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131840" y="5373216"/>
            <a:ext cx="55446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zákožka </a:t>
            </a:r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svrabová</a:t>
            </a:r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778" y="3501008"/>
            <a:ext cx="475924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Způsobuje kožní chorobu zvanou svrab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210344" y="32614"/>
            <a:ext cx="4114800" cy="1168152"/>
          </a:xfrm>
        </p:spPr>
        <p:txBody>
          <a:bodyPr/>
          <a:lstStyle/>
          <a:p>
            <a:pPr algn="l"/>
            <a:r>
              <a:rPr lang="cs-CZ" dirty="0" smtClean="0"/>
              <a:t>Co je to?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5557882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jméno: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80563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36304" y="404664"/>
            <a:ext cx="6172200" cy="4038600"/>
          </a:xfrm>
        </p:spPr>
      </p:pic>
      <p:sp>
        <p:nvSpPr>
          <p:cNvPr id="5" name="TextovéPole 4"/>
          <p:cNvSpPr txBox="1"/>
          <p:nvPr/>
        </p:nvSpPr>
        <p:spPr>
          <a:xfrm>
            <a:off x="251520" y="1700808"/>
            <a:ext cx="367240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 ČR, na konci zadečku hrot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s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jedovou žlázou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131840" y="5373216"/>
            <a:ext cx="55446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štír kýlnatý</a:t>
            </a:r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141" y="4172887"/>
            <a:ext cx="612739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U nás jediný zástupce druhu, ve Středních Čechách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210344" y="32614"/>
            <a:ext cx="4114800" cy="1168152"/>
          </a:xfrm>
        </p:spPr>
        <p:txBody>
          <a:bodyPr/>
          <a:lstStyle/>
          <a:p>
            <a:pPr algn="l"/>
            <a:r>
              <a:rPr lang="cs-CZ" dirty="0" smtClean="0"/>
              <a:t>Co je to?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5557882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jméno: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08182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5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Odkazy: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4725" y="1339026"/>
            <a:ext cx="7560840" cy="32008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Pokoutník domácí:</a:t>
            </a:r>
          </a:p>
          <a:p>
            <a:r>
              <a:rPr lang="cs-CZ" sz="1600" dirty="0">
                <a:latin typeface="Arial" pitchFamily="34" charset="0"/>
                <a:cs typeface="Arial" pitchFamily="34" charset="0"/>
                <a:hlinkClick r:id="rId2"/>
              </a:rPr>
              <a:t>http://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upload.wikimedia.org/wikipedia/commons/4/4d/001_Tegenaria_domestica.JPG?uselang=cs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Běžník:</a:t>
            </a:r>
          </a:p>
          <a:p>
            <a:r>
              <a:rPr lang="cs-CZ" sz="1600" dirty="0">
                <a:latin typeface="Arial" pitchFamily="34" charset="0"/>
                <a:cs typeface="Arial" pitchFamily="34" charset="0"/>
                <a:hlinkClick r:id="rId3"/>
              </a:rPr>
              <a:t>http://commons.wikimedia.org/wiki/File:Misumena_vatia_(2).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JPG?uselang=cs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Roztoči: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  <a:hlinkClick r:id="rId4"/>
              </a:rPr>
              <a:t>http://commons.wikimedia.org/wiki/File:House_dust_mites_(5247996458).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4"/>
              </a:rPr>
              <a:t>jpg?uselang=cs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ostatní obrázky: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Učebnice Přírodopis pro základní školy a víceletá gymnázia, Fraus 2003</a:t>
            </a:r>
          </a:p>
        </p:txBody>
      </p:sp>
    </p:spTree>
    <p:extLst>
      <p:ext uri="{BB962C8B-B14F-4D97-AF65-F5344CB8AC3E}">
        <p14:creationId xmlns:p14="http://schemas.microsoft.com/office/powerpoint/2010/main" xmlns="" val="1812884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751</TotalTime>
  <Words>299</Words>
  <Application>Microsoft Office PowerPoint</Application>
  <PresentationFormat>Předvádění na obrazovce (4:3)</PresentationFormat>
  <Paragraphs>80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Exekutivní</vt:lpstr>
      <vt:lpstr>Aerodynamika</vt:lpstr>
      <vt:lpstr>Snímek 1</vt:lpstr>
      <vt:lpstr>Snímek 2</vt:lpstr>
      <vt:lpstr>Pavoukovci</vt:lpstr>
      <vt:lpstr>Co je to?</vt:lpstr>
      <vt:lpstr>Co je to?</vt:lpstr>
      <vt:lpstr>Co je to?</vt:lpstr>
      <vt:lpstr>Co je to?</vt:lpstr>
      <vt:lpstr>Co je to?</vt:lpstr>
      <vt:lpstr>Co je to?</vt:lpstr>
      <vt:lpstr>Co je to?</vt:lpstr>
      <vt:lpstr>Co je to?</vt:lpstr>
      <vt:lpstr>Co je to?</vt:lpstr>
      <vt:lpstr>Co je to?</vt:lpstr>
      <vt:lpstr>Co je to?</vt:lpstr>
      <vt:lpstr>Snímek 15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</dc:title>
  <dc:creator>olexa</dc:creator>
  <cp:lastModifiedBy>Dum</cp:lastModifiedBy>
  <cp:revision>77</cp:revision>
  <dcterms:created xsi:type="dcterms:W3CDTF">2012-04-23T18:06:41Z</dcterms:created>
  <dcterms:modified xsi:type="dcterms:W3CDTF">2013-03-20T10:13:45Z</dcterms:modified>
</cp:coreProperties>
</file>