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6" r:id="rId4"/>
    <p:sldId id="259" r:id="rId5"/>
  </p:sldIdLst>
  <p:sldSz cx="9144000" cy="6858000" type="screen4x3"/>
  <p:notesSz cx="6858000" cy="9144000"/>
  <p:custShowLst>
    <p:custShow name="Vlastní prezentace 1" id="0">
      <p:sldLst/>
    </p:custShow>
    <p:custShow name="Kopírovat  z Vlastní prezentace 1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47ECD-EAF5-4E1E-98A6-269DC963B6D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24205-70BA-4C5C-A5A9-D4F5EF0C29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068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4205-70BA-4C5C-A5A9-D4F5EF0C296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213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E5175612-85DB-4726-8859-DEE8B379C1A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DB356A0A-47D5-4B20-B4DD-113A4292C23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721519" y="2132856"/>
            <a:ext cx="7772400" cy="1470025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VY_32_INOVACE_40_ON THE FARM 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12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3488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Procvičení slovní zásoby –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farm</a:t>
            </a:r>
            <a:r>
              <a:rPr lang="cs-CZ" dirty="0" smtClean="0"/>
              <a:t> – přiřaď, napiš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47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971600" y="332656"/>
            <a:ext cx="7024744" cy="1143000"/>
          </a:xfrm>
        </p:spPr>
        <p:txBody>
          <a:bodyPr/>
          <a:lstStyle/>
          <a:p>
            <a:r>
              <a:rPr lang="cs-CZ" dirty="0" err="1" smtClean="0"/>
              <a:t>Match</a:t>
            </a:r>
            <a:r>
              <a:rPr lang="cs-CZ" dirty="0" smtClean="0"/>
              <a:t>!!!</a:t>
            </a:r>
            <a:r>
              <a:rPr lang="cs-CZ" dirty="0" err="1" smtClean="0"/>
              <a:t>Write</a:t>
            </a:r>
            <a:r>
              <a:rPr lang="cs-CZ" dirty="0" smtClean="0"/>
              <a:t>!!!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3"/>
          </p:nvPr>
        </p:nvSpPr>
        <p:spPr>
          <a:xfrm>
            <a:off x="971600" y="1412776"/>
            <a:ext cx="3456384" cy="4968552"/>
          </a:xfrm>
        </p:spPr>
        <p:txBody>
          <a:bodyPr>
            <a:no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rabbit</a:t>
            </a:r>
            <a:endParaRPr lang="cs-CZ" dirty="0" smtClean="0"/>
          </a:p>
          <a:p>
            <a:r>
              <a:rPr lang="cs-CZ" dirty="0" smtClean="0"/>
              <a:t>a hen</a:t>
            </a:r>
          </a:p>
          <a:p>
            <a:r>
              <a:rPr lang="cs-CZ" dirty="0" smtClean="0"/>
              <a:t>a </a:t>
            </a:r>
            <a:r>
              <a:rPr lang="cs-CZ" dirty="0" err="1" smtClean="0"/>
              <a:t>chicken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rooster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pigeon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sheep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pig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goose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cow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horse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mouse</a:t>
            </a:r>
            <a:endParaRPr lang="cs-CZ" dirty="0" smtClean="0"/>
          </a:p>
          <a:p>
            <a:pPr marL="6858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4"/>
          </p:nvPr>
        </p:nvSpPr>
        <p:spPr>
          <a:xfrm>
            <a:off x="4499992" y="1412776"/>
            <a:ext cx="3600400" cy="4824536"/>
          </a:xfrm>
        </p:spPr>
        <p:txBody>
          <a:bodyPr>
            <a:normAutofit fontScale="85000" lnSpcReduction="20000"/>
          </a:bodyPr>
          <a:lstStyle/>
          <a:p>
            <a:pPr marL="68580" indent="0">
              <a:buNone/>
            </a:pPr>
            <a:endParaRPr lang="cs-CZ" dirty="0" smtClean="0"/>
          </a:p>
          <a:p>
            <a:r>
              <a:rPr lang="cs-CZ" sz="3000" dirty="0" smtClean="0"/>
              <a:t>slepice</a:t>
            </a:r>
          </a:p>
          <a:p>
            <a:r>
              <a:rPr lang="cs-CZ" sz="3000" dirty="0" smtClean="0"/>
              <a:t>husa</a:t>
            </a:r>
          </a:p>
          <a:p>
            <a:r>
              <a:rPr lang="cs-CZ" sz="3000" dirty="0" smtClean="0"/>
              <a:t>kůň</a:t>
            </a:r>
          </a:p>
          <a:p>
            <a:r>
              <a:rPr lang="cs-CZ" sz="3000" dirty="0" smtClean="0"/>
              <a:t>myš</a:t>
            </a:r>
          </a:p>
          <a:p>
            <a:r>
              <a:rPr lang="cs-CZ" sz="3000" dirty="0" smtClean="0"/>
              <a:t>holub</a:t>
            </a:r>
          </a:p>
          <a:p>
            <a:r>
              <a:rPr lang="cs-CZ" sz="3000" dirty="0" smtClean="0"/>
              <a:t>kohout</a:t>
            </a:r>
          </a:p>
          <a:p>
            <a:r>
              <a:rPr lang="cs-CZ" sz="3000" dirty="0" smtClean="0"/>
              <a:t>ovce</a:t>
            </a:r>
          </a:p>
          <a:p>
            <a:r>
              <a:rPr lang="cs-CZ" sz="3000" dirty="0" smtClean="0"/>
              <a:t>prase</a:t>
            </a:r>
          </a:p>
          <a:p>
            <a:r>
              <a:rPr lang="cs-CZ" sz="3000" dirty="0" smtClean="0"/>
              <a:t>kráva</a:t>
            </a:r>
          </a:p>
          <a:p>
            <a:r>
              <a:rPr lang="cs-CZ" sz="3000" dirty="0" smtClean="0"/>
              <a:t>králík</a:t>
            </a:r>
          </a:p>
          <a:p>
            <a:r>
              <a:rPr lang="cs-CZ" sz="3000" dirty="0" smtClean="0"/>
              <a:t>kuře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996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r>
              <a:rPr lang="cs-CZ" dirty="0" smtClean="0"/>
              <a:t>!!!</a:t>
            </a:r>
            <a:r>
              <a:rPr lang="cs-CZ" dirty="0" err="1" smtClean="0"/>
              <a:t>Read</a:t>
            </a:r>
            <a:r>
              <a:rPr lang="cs-CZ" dirty="0" smtClean="0"/>
              <a:t>!!!</a:t>
            </a:r>
            <a:r>
              <a:rPr lang="cs-CZ" dirty="0" err="1" smtClean="0"/>
              <a:t>Write</a:t>
            </a:r>
            <a:r>
              <a:rPr lang="cs-CZ" dirty="0" smtClean="0"/>
              <a:t>!!!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err="1" smtClean="0"/>
              <a:t>tractor</a:t>
            </a:r>
            <a:endParaRPr lang="cs-CZ" sz="2800" dirty="0" smtClean="0"/>
          </a:p>
          <a:p>
            <a:r>
              <a:rPr lang="cs-CZ" sz="2800" dirty="0" err="1" smtClean="0"/>
              <a:t>pond</a:t>
            </a:r>
            <a:endParaRPr lang="cs-CZ" sz="2800" dirty="0" smtClean="0"/>
          </a:p>
          <a:p>
            <a:r>
              <a:rPr lang="cs-CZ" sz="2800" dirty="0" err="1" smtClean="0"/>
              <a:t>well</a:t>
            </a:r>
            <a:endParaRPr lang="cs-CZ" sz="2800" dirty="0" smtClean="0"/>
          </a:p>
          <a:p>
            <a:r>
              <a:rPr lang="cs-CZ" sz="2800" dirty="0" err="1" smtClean="0"/>
              <a:t>field</a:t>
            </a:r>
            <a:endParaRPr lang="cs-CZ" sz="2800" dirty="0" smtClean="0"/>
          </a:p>
          <a:p>
            <a:r>
              <a:rPr lang="cs-CZ" sz="2800" dirty="0" smtClean="0"/>
              <a:t>grain</a:t>
            </a:r>
          </a:p>
          <a:p>
            <a:r>
              <a:rPr lang="cs-CZ" sz="2800" dirty="0" err="1" smtClean="0"/>
              <a:t>straw</a:t>
            </a:r>
            <a:endParaRPr lang="cs-CZ" sz="2800" dirty="0" smtClean="0"/>
          </a:p>
          <a:p>
            <a:r>
              <a:rPr lang="cs-CZ" sz="2800" dirty="0" smtClean="0"/>
              <a:t>fence</a:t>
            </a:r>
          </a:p>
          <a:p>
            <a:endParaRPr lang="cs-CZ" sz="2800" dirty="0" smtClean="0"/>
          </a:p>
          <a:p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plot</a:t>
            </a:r>
          </a:p>
          <a:p>
            <a:r>
              <a:rPr lang="cs-CZ" sz="2800" dirty="0" smtClean="0"/>
              <a:t>rybník</a:t>
            </a:r>
          </a:p>
          <a:p>
            <a:r>
              <a:rPr lang="cs-CZ" sz="2800" dirty="0" smtClean="0"/>
              <a:t>studna</a:t>
            </a:r>
          </a:p>
          <a:p>
            <a:r>
              <a:rPr lang="cs-CZ" sz="2800" dirty="0" smtClean="0"/>
              <a:t>zrní</a:t>
            </a:r>
          </a:p>
          <a:p>
            <a:r>
              <a:rPr lang="cs-CZ" sz="2800" dirty="0" smtClean="0"/>
              <a:t>traktor</a:t>
            </a:r>
          </a:p>
          <a:p>
            <a:r>
              <a:rPr lang="cs-CZ" sz="2800" dirty="0" smtClean="0"/>
              <a:t>sláma</a:t>
            </a:r>
          </a:p>
          <a:p>
            <a:r>
              <a:rPr lang="cs-CZ" sz="2800" dirty="0" smtClean="0"/>
              <a:t>pole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432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110</TotalTime>
  <Words>81</Words>
  <Application>Microsoft Office PowerPoint</Application>
  <PresentationFormat>Předvádění na obrazovce (4:3)</PresentationFormat>
  <Paragraphs>44</Paragraphs>
  <Slides>4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  <vt:variant>
        <vt:lpstr>Vlastní prezentace</vt:lpstr>
      </vt:variant>
      <vt:variant>
        <vt:i4>2</vt:i4>
      </vt:variant>
    </vt:vector>
  </HeadingPairs>
  <TitlesOfParts>
    <vt:vector size="7" baseType="lpstr">
      <vt:lpstr>Austin</vt:lpstr>
      <vt:lpstr>VY_32_INOVACE_40_ON THE FARM </vt:lpstr>
      <vt:lpstr>Procvičení slovní zásoby – on the farm – přiřaď, napiš</vt:lpstr>
      <vt:lpstr>Match!!!Write!!!</vt:lpstr>
      <vt:lpstr>Match!!!Read!!!Write!!!</vt:lpstr>
      <vt:lpstr>Vlastní prezentace 1</vt:lpstr>
      <vt:lpstr>Kopírovat  z Vlastní prezentace 1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the farm</dc:title>
  <dc:creator>Vosatkova</dc:creator>
  <cp:lastModifiedBy>Vosatkova</cp:lastModifiedBy>
  <cp:revision>25</cp:revision>
  <dcterms:created xsi:type="dcterms:W3CDTF">2011-01-10T19:59:34Z</dcterms:created>
  <dcterms:modified xsi:type="dcterms:W3CDTF">2012-03-11T18:15:28Z</dcterms:modified>
</cp:coreProperties>
</file>