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09" r:id="rId3"/>
    <p:sldId id="275" r:id="rId4"/>
    <p:sldId id="256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27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1111"/>
    <a:srgbClr val="FFFF99"/>
    <a:srgbClr val="5044F2"/>
    <a:srgbClr val="FF00FF"/>
    <a:srgbClr val="833621"/>
    <a:srgbClr val="CF7D0F"/>
    <a:srgbClr val="9B8609"/>
    <a:srgbClr val="F4DB46"/>
    <a:srgbClr val="14CECA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56" autoAdjust="0"/>
    <p:restoredTop sz="94660"/>
  </p:normalViewPr>
  <p:slideViewPr>
    <p:cSldViewPr>
      <p:cViewPr>
        <p:scale>
          <a:sx n="62" d="100"/>
          <a:sy n="62" d="100"/>
        </p:scale>
        <p:origin x="-907" y="-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715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994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1917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811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0446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645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8994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7626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0811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556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560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E2B25E-DEE8-4C67-B66B-327630EA274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574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VY_52_INOVACE_30_ </a:t>
            </a:r>
            <a:r>
              <a:rPr lang="cs-CZ" sz="1800" b="1" dirty="0"/>
              <a:t>Hrudník, končetiny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b="1" dirty="0"/>
              <a:t>Hrudník, končetiny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Hrudník, končetiny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653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11. února 2013,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8.ročník, 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II30,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Hrudník, končetiny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81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3284984"/>
            <a:ext cx="5637010" cy="88211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Hrudník, končetiny</a:t>
            </a:r>
          </a:p>
          <a:p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980728"/>
            <a:ext cx="7175351" cy="1793167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30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133" y="2323365"/>
            <a:ext cx="2766496" cy="391024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6046" y="332656"/>
            <a:ext cx="3794209" cy="1143000"/>
          </a:xfrm>
        </p:spPr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1268760"/>
            <a:ext cx="6768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orgány jsou hrudníkem chráněny?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62108" y="1734007"/>
            <a:ext cx="3080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plíce a srdce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3529" y="225722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kosti tvoří hrudník?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32240" y="3063264"/>
            <a:ext cx="2253819" cy="523220"/>
          </a:xfrm>
          <a:prstGeom prst="rect">
            <a:avLst/>
          </a:prstGeom>
          <a:solidFill>
            <a:srgbClr val="FFFF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 hrudní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5132896" y="3324874"/>
            <a:ext cx="1599344" cy="180000"/>
          </a:xfrm>
          <a:prstGeom prst="leftArrow">
            <a:avLst/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7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9" grpId="0"/>
      <p:bldP spid="30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6046" y="332656"/>
            <a:ext cx="3794209" cy="1143000"/>
          </a:xfrm>
        </p:spPr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6669" y="908720"/>
            <a:ext cx="4853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kosti tvoří hrudník?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75" y="1505620"/>
            <a:ext cx="3245781" cy="4587676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2108054" y="2778725"/>
            <a:ext cx="2253820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žebra pravá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299604" y="2349991"/>
            <a:ext cx="2029917" cy="1422717"/>
            <a:chOff x="2723785" y="3242778"/>
            <a:chExt cx="2029917" cy="1422717"/>
          </a:xfrm>
        </p:grpSpPr>
        <p:sp>
          <p:nvSpPr>
            <p:cNvPr id="11" name="Šipka doprava 10"/>
            <p:cNvSpPr/>
            <p:nvPr/>
          </p:nvSpPr>
          <p:spPr>
            <a:xfrm rot="20327218">
              <a:off x="2723785" y="3242778"/>
              <a:ext cx="2029917" cy="180000"/>
            </a:xfrm>
            <a:prstGeom prst="rightArrow">
              <a:avLst/>
            </a:prstGeom>
            <a:solidFill>
              <a:srgbClr val="FF0000"/>
            </a:solidFill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Šipka doprava 11"/>
            <p:cNvSpPr/>
            <p:nvPr/>
          </p:nvSpPr>
          <p:spPr>
            <a:xfrm rot="1691358">
              <a:off x="2737457" y="4485495"/>
              <a:ext cx="1296000" cy="180000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157207" y="3481844"/>
            <a:ext cx="4311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Kolik je pravých žeber?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91880" y="4005064"/>
            <a:ext cx="1331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 párů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7207" y="4518898"/>
            <a:ext cx="50078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 jsou připojena k hrudní kosti?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203" y="5473005"/>
            <a:ext cx="3945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 pevné je připojení?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34855" y="5996225"/>
            <a:ext cx="5753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pružné, mírně pohyblivé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523272" y="3260925"/>
            <a:ext cx="3048760" cy="2258246"/>
            <a:chOff x="2523272" y="3260925"/>
            <a:chExt cx="3048760" cy="2258246"/>
          </a:xfrm>
        </p:grpSpPr>
        <p:sp>
          <p:nvSpPr>
            <p:cNvPr id="18" name="TextovéPole 17"/>
            <p:cNvSpPr txBox="1"/>
            <p:nvPr/>
          </p:nvSpPr>
          <p:spPr>
            <a:xfrm>
              <a:off x="2523272" y="4995951"/>
              <a:ext cx="2300136" cy="52322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chrupavkou</a:t>
              </a:r>
              <a:endParaRPr lang="cs-CZ" sz="2800" b="1" u="sng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" name="Šipka doprava 2"/>
            <p:cNvSpPr/>
            <p:nvPr/>
          </p:nvSpPr>
          <p:spPr>
            <a:xfrm rot="18851337">
              <a:off x="4425746" y="4248617"/>
              <a:ext cx="2133978" cy="158594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9369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6" grpId="0"/>
      <p:bldP spid="37" grpId="0"/>
      <p:bldP spid="3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6046" y="332656"/>
            <a:ext cx="3794209" cy="1143000"/>
          </a:xfrm>
        </p:spPr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1170330"/>
            <a:ext cx="4853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kosti tvoří hrudník?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83968" cy="6055078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471154" y="3247368"/>
            <a:ext cx="2921772" cy="634738"/>
            <a:chOff x="3471154" y="3247368"/>
            <a:chExt cx="2921772" cy="634738"/>
          </a:xfrm>
        </p:grpSpPr>
        <p:sp>
          <p:nvSpPr>
            <p:cNvPr id="5" name="Šipka doleva 4"/>
            <p:cNvSpPr/>
            <p:nvPr/>
          </p:nvSpPr>
          <p:spPr>
            <a:xfrm rot="19802022">
              <a:off x="3887551" y="3247368"/>
              <a:ext cx="2159845" cy="180000"/>
            </a:xfrm>
            <a:prstGeom prst="leftArrow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Šipka doleva 20"/>
            <p:cNvSpPr/>
            <p:nvPr/>
          </p:nvSpPr>
          <p:spPr>
            <a:xfrm rot="19105724">
              <a:off x="3471154" y="3703692"/>
              <a:ext cx="2921772" cy="178414"/>
            </a:xfrm>
            <a:prstGeom prst="leftArrow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652120" y="2458378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žebra nepravá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27515" y="3625860"/>
            <a:ext cx="4311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Kolik je nepravých žeber?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52320" y="3985900"/>
            <a:ext cx="1331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páry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4777988"/>
            <a:ext cx="32749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Jak jsou připojena?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172124" y="4615886"/>
            <a:ext cx="7736079" cy="1693434"/>
            <a:chOff x="1172124" y="4615886"/>
            <a:chExt cx="7736079" cy="1693434"/>
          </a:xfrm>
        </p:grpSpPr>
        <p:sp>
          <p:nvSpPr>
            <p:cNvPr id="25" name="TextovéPole 24"/>
            <p:cNvSpPr txBox="1"/>
            <p:nvPr/>
          </p:nvSpPr>
          <p:spPr>
            <a:xfrm>
              <a:off x="3904267" y="5355213"/>
              <a:ext cx="5003936" cy="954107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chrupavkou k chrupavce posledního pravého žebra</a:t>
              </a:r>
              <a:endParaRPr lang="cs-CZ" sz="2800" b="1" u="sng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Šipka doleva 7"/>
            <p:cNvSpPr/>
            <p:nvPr/>
          </p:nvSpPr>
          <p:spPr>
            <a:xfrm rot="1700109">
              <a:off x="1172124" y="4615886"/>
              <a:ext cx="3081951" cy="279123"/>
            </a:xfrm>
            <a:prstGeom prst="lef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0908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6512511" cy="1143000"/>
          </a:xfrm>
        </p:spPr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93776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067944" y="1170330"/>
            <a:ext cx="4853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kosti tvoří hrudník?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19522100">
            <a:off x="3526116" y="3509032"/>
            <a:ext cx="2629395" cy="180000"/>
          </a:xfrm>
          <a:prstGeom prst="leftArrow">
            <a:avLst/>
          </a:prstGeom>
          <a:solidFill>
            <a:srgbClr val="8336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458378"/>
            <a:ext cx="2664296" cy="523220"/>
          </a:xfrm>
          <a:prstGeom prst="rect">
            <a:avLst/>
          </a:prstGeom>
          <a:solidFill>
            <a:srgbClr val="833621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žebra volná</a:t>
            </a:r>
            <a:endParaRPr lang="cs-CZ" sz="2800" b="1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7515" y="3625860"/>
            <a:ext cx="4311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Kolik je volných žeber?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3985900"/>
            <a:ext cx="1331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 páry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4777988"/>
            <a:ext cx="32749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Jak jsou připojena k hrudní kosti?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70607" y="5732095"/>
            <a:ext cx="3413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nejsou připojena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17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6512511" cy="1143000"/>
          </a:xfrm>
        </p:spPr>
        <p:txBody>
          <a:bodyPr/>
          <a:lstStyle/>
          <a:p>
            <a:r>
              <a:rPr lang="cs-CZ" dirty="0" smtClean="0"/>
              <a:t>hrudník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44" y="1431940"/>
            <a:ext cx="3851920" cy="534988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4318" y="836712"/>
            <a:ext cx="4853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kosti tvoří hrudník?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2003219" y="2211487"/>
            <a:ext cx="3527202" cy="1911204"/>
            <a:chOff x="2003219" y="2211487"/>
            <a:chExt cx="3527202" cy="1911204"/>
          </a:xfrm>
        </p:grpSpPr>
        <p:sp>
          <p:nvSpPr>
            <p:cNvPr id="11" name="Šipka doleva 10"/>
            <p:cNvSpPr/>
            <p:nvPr/>
          </p:nvSpPr>
          <p:spPr>
            <a:xfrm rot="1485194">
              <a:off x="2319049" y="2211487"/>
              <a:ext cx="3166696" cy="180000"/>
            </a:xfrm>
            <a:prstGeom prst="leftArrow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Šipka doleva 11"/>
            <p:cNvSpPr/>
            <p:nvPr/>
          </p:nvSpPr>
          <p:spPr>
            <a:xfrm rot="19574316">
              <a:off x="2003219" y="3942691"/>
              <a:ext cx="3527202" cy="180000"/>
            </a:xfrm>
            <a:prstGeom prst="leftArrow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5107719" y="2719988"/>
            <a:ext cx="2664296" cy="523220"/>
          </a:xfrm>
          <a:prstGeom prst="rect">
            <a:avLst/>
          </a:prstGeom>
          <a:solidFill>
            <a:srgbClr val="FFC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hrudní obratle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356992"/>
            <a:ext cx="42794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Kolik je hrudních obratlů (a párů žeber)?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221088"/>
            <a:ext cx="1331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51366" y="4744308"/>
            <a:ext cx="42794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Jak jsou žebra připojena k obratlům?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11725" y="5698415"/>
            <a:ext cx="18560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kloubem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1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horní končetina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0"/>
            <a:ext cx="2831777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29" y="2636912"/>
            <a:ext cx="3888432" cy="40324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95266" y="1556792"/>
            <a:ext cx="63487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 se nazývá systém, který připojuje paži k hrudníku?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2510899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pletenec lopatkový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314096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části patří k pletenci?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 7"/>
          <p:cNvSpPr/>
          <p:nvPr/>
        </p:nvSpPr>
        <p:spPr>
          <a:xfrm rot="20620204">
            <a:off x="748700" y="2438420"/>
            <a:ext cx="3456384" cy="403244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357446" y="3186545"/>
            <a:ext cx="2397136" cy="526473"/>
          </a:xfrm>
          <a:custGeom>
            <a:avLst/>
            <a:gdLst>
              <a:gd name="connsiteX0" fmla="*/ 28009 w 2397136"/>
              <a:gd name="connsiteY0" fmla="*/ 235528 h 526473"/>
              <a:gd name="connsiteX1" fmla="*/ 14154 w 2397136"/>
              <a:gd name="connsiteY1" fmla="*/ 166255 h 526473"/>
              <a:gd name="connsiteX2" fmla="*/ 299 w 2397136"/>
              <a:gd name="connsiteY2" fmla="*/ 124691 h 526473"/>
              <a:gd name="connsiteX3" fmla="*/ 28009 w 2397136"/>
              <a:gd name="connsiteY3" fmla="*/ 83128 h 526473"/>
              <a:gd name="connsiteX4" fmla="*/ 69572 w 2397136"/>
              <a:gd name="connsiteY4" fmla="*/ 69273 h 526473"/>
              <a:gd name="connsiteX5" fmla="*/ 249681 w 2397136"/>
              <a:gd name="connsiteY5" fmla="*/ 55419 h 526473"/>
              <a:gd name="connsiteX6" fmla="*/ 305099 w 2397136"/>
              <a:gd name="connsiteY6" fmla="*/ 41564 h 526473"/>
              <a:gd name="connsiteX7" fmla="*/ 346663 w 2397136"/>
              <a:gd name="connsiteY7" fmla="*/ 13855 h 526473"/>
              <a:gd name="connsiteX8" fmla="*/ 388227 w 2397136"/>
              <a:gd name="connsiteY8" fmla="*/ 0 h 526473"/>
              <a:gd name="connsiteX9" fmla="*/ 554481 w 2397136"/>
              <a:gd name="connsiteY9" fmla="*/ 13855 h 526473"/>
              <a:gd name="connsiteX10" fmla="*/ 596045 w 2397136"/>
              <a:gd name="connsiteY10" fmla="*/ 27710 h 526473"/>
              <a:gd name="connsiteX11" fmla="*/ 651463 w 2397136"/>
              <a:gd name="connsiteY11" fmla="*/ 41564 h 526473"/>
              <a:gd name="connsiteX12" fmla="*/ 803863 w 2397136"/>
              <a:gd name="connsiteY12" fmla="*/ 55419 h 526473"/>
              <a:gd name="connsiteX13" fmla="*/ 845427 w 2397136"/>
              <a:gd name="connsiteY13" fmla="*/ 69273 h 526473"/>
              <a:gd name="connsiteX14" fmla="*/ 886990 w 2397136"/>
              <a:gd name="connsiteY14" fmla="*/ 96982 h 526473"/>
              <a:gd name="connsiteX15" fmla="*/ 956263 w 2397136"/>
              <a:gd name="connsiteY15" fmla="*/ 110837 h 526473"/>
              <a:gd name="connsiteX16" fmla="*/ 997827 w 2397136"/>
              <a:gd name="connsiteY16" fmla="*/ 124691 h 526473"/>
              <a:gd name="connsiteX17" fmla="*/ 1150227 w 2397136"/>
              <a:gd name="connsiteY17" fmla="*/ 152400 h 526473"/>
              <a:gd name="connsiteX18" fmla="*/ 1316481 w 2397136"/>
              <a:gd name="connsiteY18" fmla="*/ 166255 h 526473"/>
              <a:gd name="connsiteX19" fmla="*/ 1413463 w 2397136"/>
              <a:gd name="connsiteY19" fmla="*/ 193964 h 526473"/>
              <a:gd name="connsiteX20" fmla="*/ 1552009 w 2397136"/>
              <a:gd name="connsiteY20" fmla="*/ 207819 h 526473"/>
              <a:gd name="connsiteX21" fmla="*/ 1593572 w 2397136"/>
              <a:gd name="connsiteY21" fmla="*/ 221673 h 526473"/>
              <a:gd name="connsiteX22" fmla="*/ 1690554 w 2397136"/>
              <a:gd name="connsiteY22" fmla="*/ 249382 h 526473"/>
              <a:gd name="connsiteX23" fmla="*/ 2175463 w 2397136"/>
              <a:gd name="connsiteY23" fmla="*/ 235528 h 526473"/>
              <a:gd name="connsiteX24" fmla="*/ 1953790 w 2397136"/>
              <a:gd name="connsiteY24" fmla="*/ 221673 h 526473"/>
              <a:gd name="connsiteX25" fmla="*/ 2036918 w 2397136"/>
              <a:gd name="connsiteY25" fmla="*/ 193964 h 526473"/>
              <a:gd name="connsiteX26" fmla="*/ 2258590 w 2397136"/>
              <a:gd name="connsiteY26" fmla="*/ 166255 h 526473"/>
              <a:gd name="connsiteX27" fmla="*/ 2369427 w 2397136"/>
              <a:gd name="connsiteY27" fmla="*/ 166255 h 526473"/>
              <a:gd name="connsiteX28" fmla="*/ 2397136 w 2397136"/>
              <a:gd name="connsiteY28" fmla="*/ 207819 h 526473"/>
              <a:gd name="connsiteX29" fmla="*/ 2355572 w 2397136"/>
              <a:gd name="connsiteY29" fmla="*/ 346364 h 526473"/>
              <a:gd name="connsiteX30" fmla="*/ 2327863 w 2397136"/>
              <a:gd name="connsiteY30" fmla="*/ 387928 h 526473"/>
              <a:gd name="connsiteX31" fmla="*/ 2314009 w 2397136"/>
              <a:gd name="connsiteY31" fmla="*/ 429491 h 526473"/>
              <a:gd name="connsiteX32" fmla="*/ 2300154 w 2397136"/>
              <a:gd name="connsiteY32" fmla="*/ 484910 h 526473"/>
              <a:gd name="connsiteX33" fmla="*/ 2189318 w 2397136"/>
              <a:gd name="connsiteY33" fmla="*/ 526473 h 526473"/>
              <a:gd name="connsiteX34" fmla="*/ 2036918 w 2397136"/>
              <a:gd name="connsiteY34" fmla="*/ 512619 h 526473"/>
              <a:gd name="connsiteX35" fmla="*/ 1953790 w 2397136"/>
              <a:gd name="connsiteY35" fmla="*/ 471055 h 526473"/>
              <a:gd name="connsiteX36" fmla="*/ 1898372 w 2397136"/>
              <a:gd name="connsiteY36" fmla="*/ 457200 h 526473"/>
              <a:gd name="connsiteX37" fmla="*/ 1815245 w 2397136"/>
              <a:gd name="connsiteY37" fmla="*/ 429491 h 526473"/>
              <a:gd name="connsiteX38" fmla="*/ 1773681 w 2397136"/>
              <a:gd name="connsiteY38" fmla="*/ 415637 h 526473"/>
              <a:gd name="connsiteX39" fmla="*/ 1662845 w 2397136"/>
              <a:gd name="connsiteY39" fmla="*/ 387928 h 526473"/>
              <a:gd name="connsiteX40" fmla="*/ 1621281 w 2397136"/>
              <a:gd name="connsiteY40" fmla="*/ 360219 h 526473"/>
              <a:gd name="connsiteX41" fmla="*/ 1468881 w 2397136"/>
              <a:gd name="connsiteY41" fmla="*/ 332510 h 526473"/>
              <a:gd name="connsiteX42" fmla="*/ 1344190 w 2397136"/>
              <a:gd name="connsiteY42" fmla="*/ 304800 h 526473"/>
              <a:gd name="connsiteX43" fmla="*/ 1233354 w 2397136"/>
              <a:gd name="connsiteY43" fmla="*/ 290946 h 526473"/>
              <a:gd name="connsiteX44" fmla="*/ 1177936 w 2397136"/>
              <a:gd name="connsiteY44" fmla="*/ 277091 h 526473"/>
              <a:gd name="connsiteX45" fmla="*/ 1136372 w 2397136"/>
              <a:gd name="connsiteY45" fmla="*/ 263237 h 526473"/>
              <a:gd name="connsiteX46" fmla="*/ 1025536 w 2397136"/>
              <a:gd name="connsiteY46" fmla="*/ 249382 h 526473"/>
              <a:gd name="connsiteX47" fmla="*/ 970118 w 2397136"/>
              <a:gd name="connsiteY47" fmla="*/ 235528 h 526473"/>
              <a:gd name="connsiteX48" fmla="*/ 748445 w 2397136"/>
              <a:gd name="connsiteY48" fmla="*/ 207819 h 526473"/>
              <a:gd name="connsiteX49" fmla="*/ 443645 w 2397136"/>
              <a:gd name="connsiteY49" fmla="*/ 193964 h 526473"/>
              <a:gd name="connsiteX50" fmla="*/ 235827 w 2397136"/>
              <a:gd name="connsiteY50" fmla="*/ 193964 h 526473"/>
              <a:gd name="connsiteX51" fmla="*/ 97281 w 2397136"/>
              <a:gd name="connsiteY51" fmla="*/ 221673 h 526473"/>
              <a:gd name="connsiteX52" fmla="*/ 28009 w 2397136"/>
              <a:gd name="connsiteY52" fmla="*/ 235528 h 526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2397136" h="526473">
                <a:moveTo>
                  <a:pt x="28009" y="235528"/>
                </a:moveTo>
                <a:cubicBezTo>
                  <a:pt x="14154" y="226292"/>
                  <a:pt x="19865" y="189100"/>
                  <a:pt x="14154" y="166255"/>
                </a:cubicBezTo>
                <a:cubicBezTo>
                  <a:pt x="10612" y="152087"/>
                  <a:pt x="-2102" y="139096"/>
                  <a:pt x="299" y="124691"/>
                </a:cubicBezTo>
                <a:cubicBezTo>
                  <a:pt x="3037" y="108266"/>
                  <a:pt x="15007" y="93530"/>
                  <a:pt x="28009" y="83128"/>
                </a:cubicBezTo>
                <a:cubicBezTo>
                  <a:pt x="39413" y="74005"/>
                  <a:pt x="55081" y="71084"/>
                  <a:pt x="69572" y="69273"/>
                </a:cubicBezTo>
                <a:cubicBezTo>
                  <a:pt x="129321" y="61804"/>
                  <a:pt x="189645" y="60037"/>
                  <a:pt x="249681" y="55419"/>
                </a:cubicBezTo>
                <a:cubicBezTo>
                  <a:pt x="268154" y="50801"/>
                  <a:pt x="287597" y="49065"/>
                  <a:pt x="305099" y="41564"/>
                </a:cubicBezTo>
                <a:cubicBezTo>
                  <a:pt x="320404" y="35005"/>
                  <a:pt x="331770" y="21302"/>
                  <a:pt x="346663" y="13855"/>
                </a:cubicBezTo>
                <a:cubicBezTo>
                  <a:pt x="359725" y="7324"/>
                  <a:pt x="374372" y="4618"/>
                  <a:pt x="388227" y="0"/>
                </a:cubicBezTo>
                <a:cubicBezTo>
                  <a:pt x="443645" y="4618"/>
                  <a:pt x="499359" y="6505"/>
                  <a:pt x="554481" y="13855"/>
                </a:cubicBezTo>
                <a:cubicBezTo>
                  <a:pt x="568957" y="15785"/>
                  <a:pt x="582003" y="23698"/>
                  <a:pt x="596045" y="27710"/>
                </a:cubicBezTo>
                <a:cubicBezTo>
                  <a:pt x="614354" y="32941"/>
                  <a:pt x="632589" y="39047"/>
                  <a:pt x="651463" y="41564"/>
                </a:cubicBezTo>
                <a:cubicBezTo>
                  <a:pt x="702025" y="48306"/>
                  <a:pt x="753063" y="50801"/>
                  <a:pt x="803863" y="55419"/>
                </a:cubicBezTo>
                <a:cubicBezTo>
                  <a:pt x="817718" y="60037"/>
                  <a:pt x="832365" y="62742"/>
                  <a:pt x="845427" y="69273"/>
                </a:cubicBezTo>
                <a:cubicBezTo>
                  <a:pt x="860320" y="76719"/>
                  <a:pt x="871399" y="91135"/>
                  <a:pt x="886990" y="96982"/>
                </a:cubicBezTo>
                <a:cubicBezTo>
                  <a:pt x="909039" y="105250"/>
                  <a:pt x="933418" y="105126"/>
                  <a:pt x="956263" y="110837"/>
                </a:cubicBezTo>
                <a:cubicBezTo>
                  <a:pt x="970431" y="114379"/>
                  <a:pt x="983659" y="121149"/>
                  <a:pt x="997827" y="124691"/>
                </a:cubicBezTo>
                <a:cubicBezTo>
                  <a:pt x="1024140" y="131269"/>
                  <a:pt x="1127980" y="149928"/>
                  <a:pt x="1150227" y="152400"/>
                </a:cubicBezTo>
                <a:cubicBezTo>
                  <a:pt x="1205497" y="158541"/>
                  <a:pt x="1261063" y="161637"/>
                  <a:pt x="1316481" y="166255"/>
                </a:cubicBezTo>
                <a:cubicBezTo>
                  <a:pt x="1346091" y="176125"/>
                  <a:pt x="1383014" y="189614"/>
                  <a:pt x="1413463" y="193964"/>
                </a:cubicBezTo>
                <a:cubicBezTo>
                  <a:pt x="1459409" y="200528"/>
                  <a:pt x="1505827" y="203201"/>
                  <a:pt x="1552009" y="207819"/>
                </a:cubicBezTo>
                <a:cubicBezTo>
                  <a:pt x="1565863" y="212437"/>
                  <a:pt x="1579530" y="217661"/>
                  <a:pt x="1593572" y="221673"/>
                </a:cubicBezTo>
                <a:cubicBezTo>
                  <a:pt x="1715356" y="256468"/>
                  <a:pt x="1590892" y="216163"/>
                  <a:pt x="1690554" y="249382"/>
                </a:cubicBezTo>
                <a:cubicBezTo>
                  <a:pt x="1852190" y="244764"/>
                  <a:pt x="2014649" y="252456"/>
                  <a:pt x="2175463" y="235528"/>
                </a:cubicBezTo>
                <a:cubicBezTo>
                  <a:pt x="2249091" y="227778"/>
                  <a:pt x="2024703" y="242947"/>
                  <a:pt x="1953790" y="221673"/>
                </a:cubicBezTo>
                <a:cubicBezTo>
                  <a:pt x="1925814" y="213280"/>
                  <a:pt x="2007888" y="197189"/>
                  <a:pt x="2036918" y="193964"/>
                </a:cubicBezTo>
                <a:cubicBezTo>
                  <a:pt x="2194065" y="176504"/>
                  <a:pt x="2120210" y="186024"/>
                  <a:pt x="2258590" y="166255"/>
                </a:cubicBezTo>
                <a:cubicBezTo>
                  <a:pt x="2301211" y="152048"/>
                  <a:pt x="2320150" y="138097"/>
                  <a:pt x="2369427" y="166255"/>
                </a:cubicBezTo>
                <a:cubicBezTo>
                  <a:pt x="2383884" y="174516"/>
                  <a:pt x="2387900" y="193964"/>
                  <a:pt x="2397136" y="207819"/>
                </a:cubicBezTo>
                <a:cubicBezTo>
                  <a:pt x="2389391" y="238797"/>
                  <a:pt x="2369063" y="326127"/>
                  <a:pt x="2355572" y="346364"/>
                </a:cubicBezTo>
                <a:lnTo>
                  <a:pt x="2327863" y="387928"/>
                </a:lnTo>
                <a:cubicBezTo>
                  <a:pt x="2323245" y="401782"/>
                  <a:pt x="2318021" y="415449"/>
                  <a:pt x="2314009" y="429491"/>
                </a:cubicBezTo>
                <a:cubicBezTo>
                  <a:pt x="2308778" y="447800"/>
                  <a:pt x="2310716" y="469066"/>
                  <a:pt x="2300154" y="484910"/>
                </a:cubicBezTo>
                <a:cubicBezTo>
                  <a:pt x="2278200" y="517840"/>
                  <a:pt x="2219477" y="520441"/>
                  <a:pt x="2189318" y="526473"/>
                </a:cubicBezTo>
                <a:cubicBezTo>
                  <a:pt x="2138518" y="521855"/>
                  <a:pt x="2087415" y="519833"/>
                  <a:pt x="2036918" y="512619"/>
                </a:cubicBezTo>
                <a:cubicBezTo>
                  <a:pt x="1978542" y="504280"/>
                  <a:pt x="2008664" y="494572"/>
                  <a:pt x="1953790" y="471055"/>
                </a:cubicBezTo>
                <a:cubicBezTo>
                  <a:pt x="1936288" y="463554"/>
                  <a:pt x="1916610" y="462672"/>
                  <a:pt x="1898372" y="457200"/>
                </a:cubicBezTo>
                <a:cubicBezTo>
                  <a:pt x="1870396" y="448807"/>
                  <a:pt x="1842954" y="438727"/>
                  <a:pt x="1815245" y="429491"/>
                </a:cubicBezTo>
                <a:cubicBezTo>
                  <a:pt x="1801390" y="424873"/>
                  <a:pt x="1788001" y="418501"/>
                  <a:pt x="1773681" y="415637"/>
                </a:cubicBezTo>
                <a:cubicBezTo>
                  <a:pt x="1690089" y="398918"/>
                  <a:pt x="1726749" y="409228"/>
                  <a:pt x="1662845" y="387928"/>
                </a:cubicBezTo>
                <a:cubicBezTo>
                  <a:pt x="1648990" y="378692"/>
                  <a:pt x="1636586" y="366778"/>
                  <a:pt x="1621281" y="360219"/>
                </a:cubicBezTo>
                <a:cubicBezTo>
                  <a:pt x="1586546" y="345332"/>
                  <a:pt x="1494911" y="337243"/>
                  <a:pt x="1468881" y="332510"/>
                </a:cubicBezTo>
                <a:cubicBezTo>
                  <a:pt x="1317175" y="304927"/>
                  <a:pt x="1522962" y="332303"/>
                  <a:pt x="1344190" y="304800"/>
                </a:cubicBezTo>
                <a:cubicBezTo>
                  <a:pt x="1307390" y="299138"/>
                  <a:pt x="1270299" y="295564"/>
                  <a:pt x="1233354" y="290946"/>
                </a:cubicBezTo>
                <a:cubicBezTo>
                  <a:pt x="1214881" y="286328"/>
                  <a:pt x="1196245" y="282322"/>
                  <a:pt x="1177936" y="277091"/>
                </a:cubicBezTo>
                <a:cubicBezTo>
                  <a:pt x="1163894" y="273079"/>
                  <a:pt x="1150740" y="265849"/>
                  <a:pt x="1136372" y="263237"/>
                </a:cubicBezTo>
                <a:cubicBezTo>
                  <a:pt x="1099740" y="256577"/>
                  <a:pt x="1062262" y="255503"/>
                  <a:pt x="1025536" y="249382"/>
                </a:cubicBezTo>
                <a:cubicBezTo>
                  <a:pt x="1006754" y="246252"/>
                  <a:pt x="988852" y="238934"/>
                  <a:pt x="970118" y="235528"/>
                </a:cubicBezTo>
                <a:cubicBezTo>
                  <a:pt x="926433" y="227585"/>
                  <a:pt x="784322" y="210134"/>
                  <a:pt x="748445" y="207819"/>
                </a:cubicBezTo>
                <a:cubicBezTo>
                  <a:pt x="646951" y="201271"/>
                  <a:pt x="545245" y="198582"/>
                  <a:pt x="443645" y="193964"/>
                </a:cubicBezTo>
                <a:cubicBezTo>
                  <a:pt x="352292" y="163515"/>
                  <a:pt x="405333" y="175130"/>
                  <a:pt x="235827" y="193964"/>
                </a:cubicBezTo>
                <a:cubicBezTo>
                  <a:pt x="196182" y="198369"/>
                  <a:pt x="137747" y="209533"/>
                  <a:pt x="97281" y="221673"/>
                </a:cubicBezTo>
                <a:cubicBezTo>
                  <a:pt x="5667" y="249157"/>
                  <a:pt x="41864" y="244764"/>
                  <a:pt x="28009" y="235528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stCxn id="9" idx="23"/>
          </p:cNvCxnSpPr>
          <p:nvPr/>
        </p:nvCxnSpPr>
        <p:spPr>
          <a:xfrm>
            <a:off x="3532909" y="3422073"/>
            <a:ext cx="1255115" cy="65499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3764671"/>
            <a:ext cx="2664296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klíční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789709" y="3685309"/>
            <a:ext cx="872836" cy="910026"/>
          </a:xfrm>
          <a:custGeom>
            <a:avLst/>
            <a:gdLst>
              <a:gd name="connsiteX0" fmla="*/ 152400 w 872836"/>
              <a:gd name="connsiteY0" fmla="*/ 249382 h 910026"/>
              <a:gd name="connsiteX1" fmla="*/ 83127 w 872836"/>
              <a:gd name="connsiteY1" fmla="*/ 207818 h 910026"/>
              <a:gd name="connsiteX2" fmla="*/ 41564 w 872836"/>
              <a:gd name="connsiteY2" fmla="*/ 180109 h 910026"/>
              <a:gd name="connsiteX3" fmla="*/ 0 w 872836"/>
              <a:gd name="connsiteY3" fmla="*/ 166255 h 910026"/>
              <a:gd name="connsiteX4" fmla="*/ 13855 w 872836"/>
              <a:gd name="connsiteY4" fmla="*/ 124691 h 910026"/>
              <a:gd name="connsiteX5" fmla="*/ 55418 w 872836"/>
              <a:gd name="connsiteY5" fmla="*/ 110836 h 910026"/>
              <a:gd name="connsiteX6" fmla="*/ 96982 w 872836"/>
              <a:gd name="connsiteY6" fmla="*/ 83127 h 910026"/>
              <a:gd name="connsiteX7" fmla="*/ 138546 w 872836"/>
              <a:gd name="connsiteY7" fmla="*/ 41564 h 910026"/>
              <a:gd name="connsiteX8" fmla="*/ 332509 w 872836"/>
              <a:gd name="connsiteY8" fmla="*/ 0 h 910026"/>
              <a:gd name="connsiteX9" fmla="*/ 526473 w 872836"/>
              <a:gd name="connsiteY9" fmla="*/ 13855 h 910026"/>
              <a:gd name="connsiteX10" fmla="*/ 595746 w 872836"/>
              <a:gd name="connsiteY10" fmla="*/ 69273 h 910026"/>
              <a:gd name="connsiteX11" fmla="*/ 637309 w 872836"/>
              <a:gd name="connsiteY11" fmla="*/ 96982 h 910026"/>
              <a:gd name="connsiteX12" fmla="*/ 706582 w 872836"/>
              <a:gd name="connsiteY12" fmla="*/ 166255 h 910026"/>
              <a:gd name="connsiteX13" fmla="*/ 775855 w 872836"/>
              <a:gd name="connsiteY13" fmla="*/ 235527 h 910026"/>
              <a:gd name="connsiteX14" fmla="*/ 817418 w 872836"/>
              <a:gd name="connsiteY14" fmla="*/ 318655 h 910026"/>
              <a:gd name="connsiteX15" fmla="*/ 845127 w 872836"/>
              <a:gd name="connsiteY15" fmla="*/ 360218 h 910026"/>
              <a:gd name="connsiteX16" fmla="*/ 872836 w 872836"/>
              <a:gd name="connsiteY16" fmla="*/ 443346 h 910026"/>
              <a:gd name="connsiteX17" fmla="*/ 845127 w 872836"/>
              <a:gd name="connsiteY17" fmla="*/ 637309 h 910026"/>
              <a:gd name="connsiteX18" fmla="*/ 817418 w 872836"/>
              <a:gd name="connsiteY18" fmla="*/ 678873 h 910026"/>
              <a:gd name="connsiteX19" fmla="*/ 803564 w 872836"/>
              <a:gd name="connsiteY19" fmla="*/ 803564 h 910026"/>
              <a:gd name="connsiteX20" fmla="*/ 762000 w 872836"/>
              <a:gd name="connsiteY20" fmla="*/ 831273 h 910026"/>
              <a:gd name="connsiteX21" fmla="*/ 678873 w 872836"/>
              <a:gd name="connsiteY21" fmla="*/ 858982 h 910026"/>
              <a:gd name="connsiteX22" fmla="*/ 637309 w 872836"/>
              <a:gd name="connsiteY22" fmla="*/ 872836 h 910026"/>
              <a:gd name="connsiteX23" fmla="*/ 484909 w 872836"/>
              <a:gd name="connsiteY23" fmla="*/ 886691 h 910026"/>
              <a:gd name="connsiteX24" fmla="*/ 471055 w 872836"/>
              <a:gd name="connsiteY24" fmla="*/ 845127 h 910026"/>
              <a:gd name="connsiteX25" fmla="*/ 457200 w 872836"/>
              <a:gd name="connsiteY25" fmla="*/ 651164 h 910026"/>
              <a:gd name="connsiteX26" fmla="*/ 443346 w 872836"/>
              <a:gd name="connsiteY26" fmla="*/ 609600 h 910026"/>
              <a:gd name="connsiteX27" fmla="*/ 401782 w 872836"/>
              <a:gd name="connsiteY27" fmla="*/ 387927 h 910026"/>
              <a:gd name="connsiteX28" fmla="*/ 332509 w 872836"/>
              <a:gd name="connsiteY28" fmla="*/ 263236 h 910026"/>
              <a:gd name="connsiteX29" fmla="*/ 290946 w 872836"/>
              <a:gd name="connsiteY29" fmla="*/ 249382 h 910026"/>
              <a:gd name="connsiteX30" fmla="*/ 263236 w 872836"/>
              <a:gd name="connsiteY30" fmla="*/ 221673 h 910026"/>
              <a:gd name="connsiteX31" fmla="*/ 83127 w 872836"/>
              <a:gd name="connsiteY31" fmla="*/ 207818 h 910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872836" h="910026">
                <a:moveTo>
                  <a:pt x="152400" y="249382"/>
                </a:moveTo>
                <a:cubicBezTo>
                  <a:pt x="129309" y="235527"/>
                  <a:pt x="105962" y="222090"/>
                  <a:pt x="83127" y="207818"/>
                </a:cubicBezTo>
                <a:cubicBezTo>
                  <a:pt x="69007" y="198993"/>
                  <a:pt x="56457" y="187555"/>
                  <a:pt x="41564" y="180109"/>
                </a:cubicBezTo>
                <a:cubicBezTo>
                  <a:pt x="28502" y="173578"/>
                  <a:pt x="13855" y="170873"/>
                  <a:pt x="0" y="166255"/>
                </a:cubicBezTo>
                <a:cubicBezTo>
                  <a:pt x="4618" y="152400"/>
                  <a:pt x="3528" y="135018"/>
                  <a:pt x="13855" y="124691"/>
                </a:cubicBezTo>
                <a:cubicBezTo>
                  <a:pt x="24181" y="114364"/>
                  <a:pt x="42356" y="117367"/>
                  <a:pt x="55418" y="110836"/>
                </a:cubicBezTo>
                <a:cubicBezTo>
                  <a:pt x="70311" y="103389"/>
                  <a:pt x="84190" y="93787"/>
                  <a:pt x="96982" y="83127"/>
                </a:cubicBezTo>
                <a:cubicBezTo>
                  <a:pt x="112034" y="70584"/>
                  <a:pt x="121418" y="51079"/>
                  <a:pt x="138546" y="41564"/>
                </a:cubicBezTo>
                <a:cubicBezTo>
                  <a:pt x="195860" y="9723"/>
                  <a:pt x="270623" y="7736"/>
                  <a:pt x="332509" y="0"/>
                </a:cubicBezTo>
                <a:cubicBezTo>
                  <a:pt x="397164" y="4618"/>
                  <a:pt x="462640" y="2590"/>
                  <a:pt x="526473" y="13855"/>
                </a:cubicBezTo>
                <a:cubicBezTo>
                  <a:pt x="553826" y="18682"/>
                  <a:pt x="575936" y="53425"/>
                  <a:pt x="595746" y="69273"/>
                </a:cubicBezTo>
                <a:cubicBezTo>
                  <a:pt x="608748" y="79675"/>
                  <a:pt x="623455" y="87746"/>
                  <a:pt x="637309" y="96982"/>
                </a:cubicBezTo>
                <a:cubicBezTo>
                  <a:pt x="711197" y="207815"/>
                  <a:pt x="614221" y="73895"/>
                  <a:pt x="706582" y="166255"/>
                </a:cubicBezTo>
                <a:cubicBezTo>
                  <a:pt x="798946" y="258618"/>
                  <a:pt x="665017" y="161636"/>
                  <a:pt x="775855" y="235527"/>
                </a:cubicBezTo>
                <a:cubicBezTo>
                  <a:pt x="855268" y="354648"/>
                  <a:pt x="760056" y="203929"/>
                  <a:pt x="817418" y="318655"/>
                </a:cubicBezTo>
                <a:cubicBezTo>
                  <a:pt x="824864" y="333548"/>
                  <a:pt x="838364" y="345002"/>
                  <a:pt x="845127" y="360218"/>
                </a:cubicBezTo>
                <a:cubicBezTo>
                  <a:pt x="856990" y="386909"/>
                  <a:pt x="872836" y="443346"/>
                  <a:pt x="872836" y="443346"/>
                </a:cubicBezTo>
                <a:cubicBezTo>
                  <a:pt x="869296" y="482293"/>
                  <a:pt x="871782" y="584000"/>
                  <a:pt x="845127" y="637309"/>
                </a:cubicBezTo>
                <a:cubicBezTo>
                  <a:pt x="837680" y="652202"/>
                  <a:pt x="826654" y="665018"/>
                  <a:pt x="817418" y="678873"/>
                </a:cubicBezTo>
                <a:cubicBezTo>
                  <a:pt x="812800" y="720437"/>
                  <a:pt x="817855" y="764262"/>
                  <a:pt x="803564" y="803564"/>
                </a:cubicBezTo>
                <a:cubicBezTo>
                  <a:pt x="797874" y="819213"/>
                  <a:pt x="777216" y="824510"/>
                  <a:pt x="762000" y="831273"/>
                </a:cubicBezTo>
                <a:cubicBezTo>
                  <a:pt x="735310" y="843135"/>
                  <a:pt x="706582" y="849746"/>
                  <a:pt x="678873" y="858982"/>
                </a:cubicBezTo>
                <a:lnTo>
                  <a:pt x="637309" y="872836"/>
                </a:lnTo>
                <a:cubicBezTo>
                  <a:pt x="581141" y="910283"/>
                  <a:pt x="575654" y="927022"/>
                  <a:pt x="484909" y="886691"/>
                </a:cubicBezTo>
                <a:cubicBezTo>
                  <a:pt x="471564" y="880760"/>
                  <a:pt x="475673" y="858982"/>
                  <a:pt x="471055" y="845127"/>
                </a:cubicBezTo>
                <a:cubicBezTo>
                  <a:pt x="466437" y="780473"/>
                  <a:pt x="464774" y="715539"/>
                  <a:pt x="457200" y="651164"/>
                </a:cubicBezTo>
                <a:cubicBezTo>
                  <a:pt x="455494" y="636660"/>
                  <a:pt x="445567" y="624034"/>
                  <a:pt x="443346" y="609600"/>
                </a:cubicBezTo>
                <a:cubicBezTo>
                  <a:pt x="409826" y="391721"/>
                  <a:pt x="454714" y="546722"/>
                  <a:pt x="401782" y="387927"/>
                </a:cubicBezTo>
                <a:cubicBezTo>
                  <a:pt x="389583" y="351331"/>
                  <a:pt x="368235" y="275144"/>
                  <a:pt x="332509" y="263236"/>
                </a:cubicBezTo>
                <a:lnTo>
                  <a:pt x="290946" y="249382"/>
                </a:lnTo>
                <a:cubicBezTo>
                  <a:pt x="281709" y="240146"/>
                  <a:pt x="274437" y="228394"/>
                  <a:pt x="263236" y="221673"/>
                </a:cubicBezTo>
                <a:cubicBezTo>
                  <a:pt x="215803" y="193213"/>
                  <a:pt x="116291" y="207818"/>
                  <a:pt x="83127" y="207818"/>
                </a:cubicBezTo>
              </a:path>
            </a:pathLst>
          </a:custGeom>
          <a:solidFill>
            <a:schemeClr val="accent3">
              <a:lumMod val="75000"/>
            </a:schemeClr>
          </a:solidFill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>
            <a:stCxn id="15" idx="17"/>
          </p:cNvCxnSpPr>
          <p:nvPr/>
        </p:nvCxnSpPr>
        <p:spPr>
          <a:xfrm>
            <a:off x="1634836" y="4322618"/>
            <a:ext cx="3153188" cy="83457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88024" y="4895582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kloub ramenní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775855" y="3269018"/>
            <a:ext cx="2369127" cy="3228764"/>
          </a:xfrm>
          <a:custGeom>
            <a:avLst/>
            <a:gdLst>
              <a:gd name="connsiteX0" fmla="*/ 152400 w 2369127"/>
              <a:gd name="connsiteY0" fmla="*/ 444000 h 3228764"/>
              <a:gd name="connsiteX1" fmla="*/ 83127 w 2369127"/>
              <a:gd name="connsiteY1" fmla="*/ 416291 h 3228764"/>
              <a:gd name="connsiteX2" fmla="*/ 41563 w 2369127"/>
              <a:gd name="connsiteY2" fmla="*/ 402437 h 3228764"/>
              <a:gd name="connsiteX3" fmla="*/ 13854 w 2369127"/>
              <a:gd name="connsiteY3" fmla="*/ 374727 h 3228764"/>
              <a:gd name="connsiteX4" fmla="*/ 0 w 2369127"/>
              <a:gd name="connsiteY4" fmla="*/ 333164 h 3228764"/>
              <a:gd name="connsiteX5" fmla="*/ 13854 w 2369127"/>
              <a:gd name="connsiteY5" fmla="*/ 291600 h 3228764"/>
              <a:gd name="connsiteX6" fmla="*/ 124690 w 2369127"/>
              <a:gd name="connsiteY6" fmla="*/ 194618 h 3228764"/>
              <a:gd name="connsiteX7" fmla="*/ 166254 w 2369127"/>
              <a:gd name="connsiteY7" fmla="*/ 180764 h 3228764"/>
              <a:gd name="connsiteX8" fmla="*/ 249381 w 2369127"/>
              <a:gd name="connsiteY8" fmla="*/ 125346 h 3228764"/>
              <a:gd name="connsiteX9" fmla="*/ 332509 w 2369127"/>
              <a:gd name="connsiteY9" fmla="*/ 97637 h 3228764"/>
              <a:gd name="connsiteX10" fmla="*/ 374072 w 2369127"/>
              <a:gd name="connsiteY10" fmla="*/ 83782 h 3228764"/>
              <a:gd name="connsiteX11" fmla="*/ 429490 w 2369127"/>
              <a:gd name="connsiteY11" fmla="*/ 69927 h 3228764"/>
              <a:gd name="connsiteX12" fmla="*/ 512618 w 2369127"/>
              <a:gd name="connsiteY12" fmla="*/ 42218 h 3228764"/>
              <a:gd name="connsiteX13" fmla="*/ 526472 w 2369127"/>
              <a:gd name="connsiteY13" fmla="*/ 655 h 3228764"/>
              <a:gd name="connsiteX14" fmla="*/ 568036 w 2369127"/>
              <a:gd name="connsiteY14" fmla="*/ 28364 h 3228764"/>
              <a:gd name="connsiteX15" fmla="*/ 512618 w 2369127"/>
              <a:gd name="connsiteY15" fmla="*/ 208473 h 3228764"/>
              <a:gd name="connsiteX16" fmla="*/ 471054 w 2369127"/>
              <a:gd name="connsiteY16" fmla="*/ 291600 h 3228764"/>
              <a:gd name="connsiteX17" fmla="*/ 678872 w 2369127"/>
              <a:gd name="connsiteY17" fmla="*/ 333164 h 3228764"/>
              <a:gd name="connsiteX18" fmla="*/ 720436 w 2369127"/>
              <a:gd name="connsiteY18" fmla="*/ 347018 h 3228764"/>
              <a:gd name="connsiteX19" fmla="*/ 803563 w 2369127"/>
              <a:gd name="connsiteY19" fmla="*/ 388582 h 3228764"/>
              <a:gd name="connsiteX20" fmla="*/ 886690 w 2369127"/>
              <a:gd name="connsiteY20" fmla="*/ 347018 h 3228764"/>
              <a:gd name="connsiteX21" fmla="*/ 914400 w 2369127"/>
              <a:gd name="connsiteY21" fmla="*/ 319309 h 3228764"/>
              <a:gd name="connsiteX22" fmla="*/ 1080654 w 2369127"/>
              <a:gd name="connsiteY22" fmla="*/ 291600 h 3228764"/>
              <a:gd name="connsiteX23" fmla="*/ 1205345 w 2369127"/>
              <a:gd name="connsiteY23" fmla="*/ 305455 h 3228764"/>
              <a:gd name="connsiteX24" fmla="*/ 1274618 w 2369127"/>
              <a:gd name="connsiteY24" fmla="*/ 374727 h 3228764"/>
              <a:gd name="connsiteX25" fmla="*/ 1316181 w 2369127"/>
              <a:gd name="connsiteY25" fmla="*/ 388582 h 3228764"/>
              <a:gd name="connsiteX26" fmla="*/ 1330036 w 2369127"/>
              <a:gd name="connsiteY26" fmla="*/ 485564 h 3228764"/>
              <a:gd name="connsiteX27" fmla="*/ 1343890 w 2369127"/>
              <a:gd name="connsiteY27" fmla="*/ 527127 h 3228764"/>
              <a:gd name="connsiteX28" fmla="*/ 1385454 w 2369127"/>
              <a:gd name="connsiteY28" fmla="*/ 513273 h 3228764"/>
              <a:gd name="connsiteX29" fmla="*/ 1413163 w 2369127"/>
              <a:gd name="connsiteY29" fmla="*/ 430146 h 3228764"/>
              <a:gd name="connsiteX30" fmla="*/ 1496290 w 2369127"/>
              <a:gd name="connsiteY30" fmla="*/ 402437 h 3228764"/>
              <a:gd name="connsiteX31" fmla="*/ 1579418 w 2369127"/>
              <a:gd name="connsiteY31" fmla="*/ 360873 h 3228764"/>
              <a:gd name="connsiteX32" fmla="*/ 1620981 w 2369127"/>
              <a:gd name="connsiteY32" fmla="*/ 333164 h 3228764"/>
              <a:gd name="connsiteX33" fmla="*/ 1704109 w 2369127"/>
              <a:gd name="connsiteY33" fmla="*/ 305455 h 3228764"/>
              <a:gd name="connsiteX34" fmla="*/ 1745672 w 2369127"/>
              <a:gd name="connsiteY34" fmla="*/ 291600 h 3228764"/>
              <a:gd name="connsiteX35" fmla="*/ 1828800 w 2369127"/>
              <a:gd name="connsiteY35" fmla="*/ 263891 h 3228764"/>
              <a:gd name="connsiteX36" fmla="*/ 1870363 w 2369127"/>
              <a:gd name="connsiteY36" fmla="*/ 250037 h 3228764"/>
              <a:gd name="connsiteX37" fmla="*/ 1953490 w 2369127"/>
              <a:gd name="connsiteY37" fmla="*/ 263891 h 3228764"/>
              <a:gd name="connsiteX38" fmla="*/ 1981200 w 2369127"/>
              <a:gd name="connsiteY38" fmla="*/ 291600 h 3228764"/>
              <a:gd name="connsiteX39" fmla="*/ 2050472 w 2369127"/>
              <a:gd name="connsiteY39" fmla="*/ 305455 h 3228764"/>
              <a:gd name="connsiteX40" fmla="*/ 2092036 w 2369127"/>
              <a:gd name="connsiteY40" fmla="*/ 319309 h 3228764"/>
              <a:gd name="connsiteX41" fmla="*/ 2119745 w 2369127"/>
              <a:gd name="connsiteY41" fmla="*/ 360873 h 3228764"/>
              <a:gd name="connsiteX42" fmla="*/ 2147454 w 2369127"/>
              <a:gd name="connsiteY42" fmla="*/ 444000 h 3228764"/>
              <a:gd name="connsiteX43" fmla="*/ 2202872 w 2369127"/>
              <a:gd name="connsiteY43" fmla="*/ 527127 h 3228764"/>
              <a:gd name="connsiteX44" fmla="*/ 2258290 w 2369127"/>
              <a:gd name="connsiteY44" fmla="*/ 721091 h 3228764"/>
              <a:gd name="connsiteX45" fmla="*/ 2272145 w 2369127"/>
              <a:gd name="connsiteY45" fmla="*/ 762655 h 3228764"/>
              <a:gd name="connsiteX46" fmla="*/ 2299854 w 2369127"/>
              <a:gd name="connsiteY46" fmla="*/ 804218 h 3228764"/>
              <a:gd name="connsiteX47" fmla="*/ 2341418 w 2369127"/>
              <a:gd name="connsiteY47" fmla="*/ 887346 h 3228764"/>
              <a:gd name="connsiteX48" fmla="*/ 2369127 w 2369127"/>
              <a:gd name="connsiteY48" fmla="*/ 984327 h 3228764"/>
              <a:gd name="connsiteX49" fmla="*/ 2327563 w 2369127"/>
              <a:gd name="connsiteY49" fmla="*/ 1192146 h 3228764"/>
              <a:gd name="connsiteX50" fmla="*/ 2313709 w 2369127"/>
              <a:gd name="connsiteY50" fmla="*/ 1261418 h 3228764"/>
              <a:gd name="connsiteX51" fmla="*/ 2286000 w 2369127"/>
              <a:gd name="connsiteY51" fmla="*/ 1344546 h 3228764"/>
              <a:gd name="connsiteX52" fmla="*/ 2272145 w 2369127"/>
              <a:gd name="connsiteY52" fmla="*/ 1386109 h 3228764"/>
              <a:gd name="connsiteX53" fmla="*/ 2258290 w 2369127"/>
              <a:gd name="connsiteY53" fmla="*/ 1593927 h 3228764"/>
              <a:gd name="connsiteX54" fmla="*/ 2230581 w 2369127"/>
              <a:gd name="connsiteY54" fmla="*/ 1718618 h 3228764"/>
              <a:gd name="connsiteX55" fmla="*/ 2216727 w 2369127"/>
              <a:gd name="connsiteY55" fmla="*/ 2092691 h 3228764"/>
              <a:gd name="connsiteX56" fmla="*/ 2189018 w 2369127"/>
              <a:gd name="connsiteY56" fmla="*/ 2175818 h 3228764"/>
              <a:gd name="connsiteX57" fmla="*/ 2175163 w 2369127"/>
              <a:gd name="connsiteY57" fmla="*/ 2369782 h 3228764"/>
              <a:gd name="connsiteX58" fmla="*/ 2161309 w 2369127"/>
              <a:gd name="connsiteY58" fmla="*/ 2425200 h 3228764"/>
              <a:gd name="connsiteX59" fmla="*/ 2119745 w 2369127"/>
              <a:gd name="connsiteY59" fmla="*/ 2633018 h 3228764"/>
              <a:gd name="connsiteX60" fmla="*/ 2036618 w 2369127"/>
              <a:gd name="connsiteY60" fmla="*/ 2757709 h 3228764"/>
              <a:gd name="connsiteX61" fmla="*/ 2008909 w 2369127"/>
              <a:gd name="connsiteY61" fmla="*/ 2799273 h 3228764"/>
              <a:gd name="connsiteX62" fmla="*/ 1995054 w 2369127"/>
              <a:gd name="connsiteY62" fmla="*/ 2840837 h 3228764"/>
              <a:gd name="connsiteX63" fmla="*/ 1967345 w 2369127"/>
              <a:gd name="connsiteY63" fmla="*/ 2882400 h 3228764"/>
              <a:gd name="connsiteX64" fmla="*/ 1884218 w 2369127"/>
              <a:gd name="connsiteY64" fmla="*/ 3048655 h 3228764"/>
              <a:gd name="connsiteX65" fmla="*/ 1842654 w 2369127"/>
              <a:gd name="connsiteY65" fmla="*/ 3062509 h 3228764"/>
              <a:gd name="connsiteX66" fmla="*/ 1801090 w 2369127"/>
              <a:gd name="connsiteY66" fmla="*/ 3187200 h 3228764"/>
              <a:gd name="connsiteX67" fmla="*/ 1787236 w 2369127"/>
              <a:gd name="connsiteY67" fmla="*/ 3228764 h 3228764"/>
              <a:gd name="connsiteX68" fmla="*/ 1676400 w 2369127"/>
              <a:gd name="connsiteY68" fmla="*/ 3214909 h 3228764"/>
              <a:gd name="connsiteX69" fmla="*/ 1551709 w 2369127"/>
              <a:gd name="connsiteY69" fmla="*/ 3145637 h 3228764"/>
              <a:gd name="connsiteX70" fmla="*/ 1496290 w 2369127"/>
              <a:gd name="connsiteY70" fmla="*/ 3090218 h 3228764"/>
              <a:gd name="connsiteX71" fmla="*/ 1482436 w 2369127"/>
              <a:gd name="connsiteY71" fmla="*/ 3048655 h 3228764"/>
              <a:gd name="connsiteX72" fmla="*/ 1468581 w 2369127"/>
              <a:gd name="connsiteY72" fmla="*/ 2993237 h 3228764"/>
              <a:gd name="connsiteX73" fmla="*/ 1413163 w 2369127"/>
              <a:gd name="connsiteY73" fmla="*/ 2896255 h 3228764"/>
              <a:gd name="connsiteX74" fmla="*/ 1385454 w 2369127"/>
              <a:gd name="connsiteY74" fmla="*/ 2716146 h 3228764"/>
              <a:gd name="connsiteX75" fmla="*/ 1343890 w 2369127"/>
              <a:gd name="connsiteY75" fmla="*/ 2591455 h 3228764"/>
              <a:gd name="connsiteX76" fmla="*/ 1316181 w 2369127"/>
              <a:gd name="connsiteY76" fmla="*/ 2508327 h 3228764"/>
              <a:gd name="connsiteX77" fmla="*/ 1302327 w 2369127"/>
              <a:gd name="connsiteY77" fmla="*/ 2466764 h 3228764"/>
              <a:gd name="connsiteX78" fmla="*/ 1260763 w 2369127"/>
              <a:gd name="connsiteY78" fmla="*/ 2439055 h 3228764"/>
              <a:gd name="connsiteX79" fmla="*/ 1233054 w 2369127"/>
              <a:gd name="connsiteY79" fmla="*/ 2342073 h 3228764"/>
              <a:gd name="connsiteX80" fmla="*/ 1205345 w 2369127"/>
              <a:gd name="connsiteY80" fmla="*/ 2300509 h 3228764"/>
              <a:gd name="connsiteX81" fmla="*/ 1191490 w 2369127"/>
              <a:gd name="connsiteY81" fmla="*/ 2258946 h 3228764"/>
              <a:gd name="connsiteX82" fmla="*/ 1136072 w 2369127"/>
              <a:gd name="connsiteY82" fmla="*/ 2175818 h 3228764"/>
              <a:gd name="connsiteX83" fmla="*/ 1080654 w 2369127"/>
              <a:gd name="connsiteY83" fmla="*/ 2051127 h 3228764"/>
              <a:gd name="connsiteX84" fmla="*/ 1039090 w 2369127"/>
              <a:gd name="connsiteY84" fmla="*/ 1968000 h 3228764"/>
              <a:gd name="connsiteX85" fmla="*/ 997527 w 2369127"/>
              <a:gd name="connsiteY85" fmla="*/ 1843309 h 3228764"/>
              <a:gd name="connsiteX86" fmla="*/ 983672 w 2369127"/>
              <a:gd name="connsiteY86" fmla="*/ 1801746 h 3228764"/>
              <a:gd name="connsiteX87" fmla="*/ 969818 w 2369127"/>
              <a:gd name="connsiteY87" fmla="*/ 1760182 h 3228764"/>
              <a:gd name="connsiteX88" fmla="*/ 955963 w 2369127"/>
              <a:gd name="connsiteY88" fmla="*/ 1649346 h 3228764"/>
              <a:gd name="connsiteX89" fmla="*/ 928254 w 2369127"/>
              <a:gd name="connsiteY89" fmla="*/ 1607782 h 3228764"/>
              <a:gd name="connsiteX90" fmla="*/ 886690 w 2369127"/>
              <a:gd name="connsiteY90" fmla="*/ 1538509 h 3228764"/>
              <a:gd name="connsiteX91" fmla="*/ 845127 w 2369127"/>
              <a:gd name="connsiteY91" fmla="*/ 1455382 h 3228764"/>
              <a:gd name="connsiteX92" fmla="*/ 831272 w 2369127"/>
              <a:gd name="connsiteY92" fmla="*/ 1413818 h 3228764"/>
              <a:gd name="connsiteX93" fmla="*/ 775854 w 2369127"/>
              <a:gd name="connsiteY93" fmla="*/ 1330691 h 3228764"/>
              <a:gd name="connsiteX94" fmla="*/ 789709 w 2369127"/>
              <a:gd name="connsiteY94" fmla="*/ 1275273 h 3228764"/>
              <a:gd name="connsiteX95" fmla="*/ 858981 w 2369127"/>
              <a:gd name="connsiteY95" fmla="*/ 1192146 h 3228764"/>
              <a:gd name="connsiteX96" fmla="*/ 886690 w 2369127"/>
              <a:gd name="connsiteY96" fmla="*/ 1109018 h 3228764"/>
              <a:gd name="connsiteX97" fmla="*/ 900545 w 2369127"/>
              <a:gd name="connsiteY97" fmla="*/ 1067455 h 3228764"/>
              <a:gd name="connsiteX98" fmla="*/ 886690 w 2369127"/>
              <a:gd name="connsiteY98" fmla="*/ 804218 h 3228764"/>
              <a:gd name="connsiteX99" fmla="*/ 858981 w 2369127"/>
              <a:gd name="connsiteY99" fmla="*/ 721091 h 3228764"/>
              <a:gd name="connsiteX100" fmla="*/ 845127 w 2369127"/>
              <a:gd name="connsiteY100" fmla="*/ 679527 h 3228764"/>
              <a:gd name="connsiteX101" fmla="*/ 775854 w 2369127"/>
              <a:gd name="connsiteY101" fmla="*/ 596400 h 3228764"/>
              <a:gd name="connsiteX102" fmla="*/ 734290 w 2369127"/>
              <a:gd name="connsiteY102" fmla="*/ 527127 h 3228764"/>
              <a:gd name="connsiteX103" fmla="*/ 692727 w 2369127"/>
              <a:gd name="connsiteY103" fmla="*/ 513273 h 3228764"/>
              <a:gd name="connsiteX104" fmla="*/ 651163 w 2369127"/>
              <a:gd name="connsiteY104" fmla="*/ 485564 h 3228764"/>
              <a:gd name="connsiteX105" fmla="*/ 623454 w 2369127"/>
              <a:gd name="connsiteY105" fmla="*/ 444000 h 3228764"/>
              <a:gd name="connsiteX106" fmla="*/ 540327 w 2369127"/>
              <a:gd name="connsiteY106" fmla="*/ 416291 h 3228764"/>
              <a:gd name="connsiteX107" fmla="*/ 498763 w 2369127"/>
              <a:gd name="connsiteY107" fmla="*/ 388582 h 3228764"/>
              <a:gd name="connsiteX108" fmla="*/ 263236 w 2369127"/>
              <a:gd name="connsiteY108" fmla="*/ 402437 h 3228764"/>
              <a:gd name="connsiteX109" fmla="*/ 180109 w 2369127"/>
              <a:gd name="connsiteY109" fmla="*/ 430146 h 3228764"/>
              <a:gd name="connsiteX110" fmla="*/ 138545 w 2369127"/>
              <a:gd name="connsiteY110" fmla="*/ 444000 h 3228764"/>
              <a:gd name="connsiteX111" fmla="*/ 152400 w 2369127"/>
              <a:gd name="connsiteY111" fmla="*/ 444000 h 322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369127" h="3228764">
                <a:moveTo>
                  <a:pt x="152400" y="444000"/>
                </a:moveTo>
                <a:cubicBezTo>
                  <a:pt x="129309" y="434764"/>
                  <a:pt x="106413" y="425023"/>
                  <a:pt x="83127" y="416291"/>
                </a:cubicBezTo>
                <a:cubicBezTo>
                  <a:pt x="69453" y="411163"/>
                  <a:pt x="54086" y="409951"/>
                  <a:pt x="41563" y="402437"/>
                </a:cubicBezTo>
                <a:cubicBezTo>
                  <a:pt x="30362" y="395716"/>
                  <a:pt x="23090" y="383964"/>
                  <a:pt x="13854" y="374727"/>
                </a:cubicBezTo>
                <a:cubicBezTo>
                  <a:pt x="9236" y="360873"/>
                  <a:pt x="0" y="347768"/>
                  <a:pt x="0" y="333164"/>
                </a:cubicBezTo>
                <a:cubicBezTo>
                  <a:pt x="0" y="318560"/>
                  <a:pt x="5092" y="303283"/>
                  <a:pt x="13854" y="291600"/>
                </a:cubicBezTo>
                <a:cubicBezTo>
                  <a:pt x="35520" y="262712"/>
                  <a:pt x="86234" y="213846"/>
                  <a:pt x="124690" y="194618"/>
                </a:cubicBezTo>
                <a:cubicBezTo>
                  <a:pt x="137752" y="188087"/>
                  <a:pt x="152399" y="185382"/>
                  <a:pt x="166254" y="180764"/>
                </a:cubicBezTo>
                <a:cubicBezTo>
                  <a:pt x="193963" y="162291"/>
                  <a:pt x="217788" y="135877"/>
                  <a:pt x="249381" y="125346"/>
                </a:cubicBezTo>
                <a:lnTo>
                  <a:pt x="332509" y="97637"/>
                </a:lnTo>
                <a:cubicBezTo>
                  <a:pt x="346363" y="93019"/>
                  <a:pt x="359904" y="87324"/>
                  <a:pt x="374072" y="83782"/>
                </a:cubicBezTo>
                <a:cubicBezTo>
                  <a:pt x="392545" y="79164"/>
                  <a:pt x="411252" y="75398"/>
                  <a:pt x="429490" y="69927"/>
                </a:cubicBezTo>
                <a:cubicBezTo>
                  <a:pt x="457466" y="61534"/>
                  <a:pt x="512618" y="42218"/>
                  <a:pt x="512618" y="42218"/>
                </a:cubicBezTo>
                <a:cubicBezTo>
                  <a:pt x="517236" y="28364"/>
                  <a:pt x="512304" y="4197"/>
                  <a:pt x="526472" y="655"/>
                </a:cubicBezTo>
                <a:cubicBezTo>
                  <a:pt x="542626" y="-3383"/>
                  <a:pt x="565504" y="11906"/>
                  <a:pt x="568036" y="28364"/>
                </a:cubicBezTo>
                <a:cubicBezTo>
                  <a:pt x="590186" y="172338"/>
                  <a:pt x="584378" y="160632"/>
                  <a:pt x="512618" y="208473"/>
                </a:cubicBezTo>
                <a:cubicBezTo>
                  <a:pt x="511689" y="209866"/>
                  <a:pt x="459583" y="280129"/>
                  <a:pt x="471054" y="291600"/>
                </a:cubicBezTo>
                <a:cubicBezTo>
                  <a:pt x="501754" y="322300"/>
                  <a:pt x="657021" y="330736"/>
                  <a:pt x="678872" y="333164"/>
                </a:cubicBezTo>
                <a:cubicBezTo>
                  <a:pt x="692727" y="337782"/>
                  <a:pt x="707374" y="340487"/>
                  <a:pt x="720436" y="347018"/>
                </a:cubicBezTo>
                <a:cubicBezTo>
                  <a:pt x="827877" y="400737"/>
                  <a:pt x="699084" y="353754"/>
                  <a:pt x="803563" y="388582"/>
                </a:cubicBezTo>
                <a:cubicBezTo>
                  <a:pt x="847464" y="373948"/>
                  <a:pt x="848321" y="377713"/>
                  <a:pt x="886690" y="347018"/>
                </a:cubicBezTo>
                <a:cubicBezTo>
                  <a:pt x="896890" y="338858"/>
                  <a:pt x="902717" y="325151"/>
                  <a:pt x="914400" y="319309"/>
                </a:cubicBezTo>
                <a:cubicBezTo>
                  <a:pt x="944911" y="304054"/>
                  <a:pt x="1070258" y="292900"/>
                  <a:pt x="1080654" y="291600"/>
                </a:cubicBezTo>
                <a:cubicBezTo>
                  <a:pt x="1122218" y="296218"/>
                  <a:pt x="1164774" y="295312"/>
                  <a:pt x="1205345" y="305455"/>
                </a:cubicBezTo>
                <a:cubicBezTo>
                  <a:pt x="1265801" y="320569"/>
                  <a:pt x="1232635" y="341140"/>
                  <a:pt x="1274618" y="374727"/>
                </a:cubicBezTo>
                <a:cubicBezTo>
                  <a:pt x="1286022" y="383850"/>
                  <a:pt x="1302327" y="383964"/>
                  <a:pt x="1316181" y="388582"/>
                </a:cubicBezTo>
                <a:cubicBezTo>
                  <a:pt x="1320799" y="420909"/>
                  <a:pt x="1323632" y="453543"/>
                  <a:pt x="1330036" y="485564"/>
                </a:cubicBezTo>
                <a:cubicBezTo>
                  <a:pt x="1332900" y="499884"/>
                  <a:pt x="1330828" y="520596"/>
                  <a:pt x="1343890" y="527127"/>
                </a:cubicBezTo>
                <a:cubicBezTo>
                  <a:pt x="1356952" y="533658"/>
                  <a:pt x="1371599" y="517891"/>
                  <a:pt x="1385454" y="513273"/>
                </a:cubicBezTo>
                <a:cubicBezTo>
                  <a:pt x="1394690" y="485564"/>
                  <a:pt x="1385454" y="439382"/>
                  <a:pt x="1413163" y="430146"/>
                </a:cubicBezTo>
                <a:lnTo>
                  <a:pt x="1496290" y="402437"/>
                </a:lnTo>
                <a:cubicBezTo>
                  <a:pt x="1552062" y="346665"/>
                  <a:pt x="1490048" y="399174"/>
                  <a:pt x="1579418" y="360873"/>
                </a:cubicBezTo>
                <a:cubicBezTo>
                  <a:pt x="1594723" y="354314"/>
                  <a:pt x="1605765" y="339927"/>
                  <a:pt x="1620981" y="333164"/>
                </a:cubicBezTo>
                <a:cubicBezTo>
                  <a:pt x="1647672" y="321301"/>
                  <a:pt x="1676400" y="314692"/>
                  <a:pt x="1704109" y="305455"/>
                </a:cubicBezTo>
                <a:lnTo>
                  <a:pt x="1745672" y="291600"/>
                </a:lnTo>
                <a:lnTo>
                  <a:pt x="1828800" y="263891"/>
                </a:lnTo>
                <a:lnTo>
                  <a:pt x="1870363" y="250037"/>
                </a:lnTo>
                <a:cubicBezTo>
                  <a:pt x="1898072" y="254655"/>
                  <a:pt x="1927187" y="254028"/>
                  <a:pt x="1953490" y="263891"/>
                </a:cubicBezTo>
                <a:cubicBezTo>
                  <a:pt x="1965721" y="268477"/>
                  <a:pt x="1969194" y="286454"/>
                  <a:pt x="1981200" y="291600"/>
                </a:cubicBezTo>
                <a:cubicBezTo>
                  <a:pt x="2002844" y="300876"/>
                  <a:pt x="2027627" y="299744"/>
                  <a:pt x="2050472" y="305455"/>
                </a:cubicBezTo>
                <a:cubicBezTo>
                  <a:pt x="2064640" y="308997"/>
                  <a:pt x="2078181" y="314691"/>
                  <a:pt x="2092036" y="319309"/>
                </a:cubicBezTo>
                <a:cubicBezTo>
                  <a:pt x="2101272" y="333164"/>
                  <a:pt x="2112982" y="345657"/>
                  <a:pt x="2119745" y="360873"/>
                </a:cubicBezTo>
                <a:cubicBezTo>
                  <a:pt x="2131607" y="387563"/>
                  <a:pt x="2131252" y="419698"/>
                  <a:pt x="2147454" y="444000"/>
                </a:cubicBezTo>
                <a:lnTo>
                  <a:pt x="2202872" y="527127"/>
                </a:lnTo>
                <a:cubicBezTo>
                  <a:pt x="2237664" y="666295"/>
                  <a:pt x="2218539" y="601839"/>
                  <a:pt x="2258290" y="721091"/>
                </a:cubicBezTo>
                <a:cubicBezTo>
                  <a:pt x="2262908" y="734946"/>
                  <a:pt x="2264044" y="750504"/>
                  <a:pt x="2272145" y="762655"/>
                </a:cubicBezTo>
                <a:cubicBezTo>
                  <a:pt x="2281381" y="776509"/>
                  <a:pt x="2292407" y="789325"/>
                  <a:pt x="2299854" y="804218"/>
                </a:cubicBezTo>
                <a:cubicBezTo>
                  <a:pt x="2357217" y="918943"/>
                  <a:pt x="2262005" y="768225"/>
                  <a:pt x="2341418" y="887346"/>
                </a:cubicBezTo>
                <a:cubicBezTo>
                  <a:pt x="2347951" y="906944"/>
                  <a:pt x="2369127" y="966934"/>
                  <a:pt x="2369127" y="984327"/>
                </a:cubicBezTo>
                <a:cubicBezTo>
                  <a:pt x="2369127" y="1053357"/>
                  <a:pt x="2340753" y="1126192"/>
                  <a:pt x="2327563" y="1192146"/>
                </a:cubicBezTo>
                <a:cubicBezTo>
                  <a:pt x="2322945" y="1215237"/>
                  <a:pt x="2319905" y="1238700"/>
                  <a:pt x="2313709" y="1261418"/>
                </a:cubicBezTo>
                <a:cubicBezTo>
                  <a:pt x="2306024" y="1289597"/>
                  <a:pt x="2295237" y="1316837"/>
                  <a:pt x="2286000" y="1344546"/>
                </a:cubicBezTo>
                <a:lnTo>
                  <a:pt x="2272145" y="1386109"/>
                </a:lnTo>
                <a:cubicBezTo>
                  <a:pt x="2267527" y="1455382"/>
                  <a:pt x="2265198" y="1524845"/>
                  <a:pt x="2258290" y="1593927"/>
                </a:cubicBezTo>
                <a:cubicBezTo>
                  <a:pt x="2255358" y="1623250"/>
                  <a:pt x="2238297" y="1687756"/>
                  <a:pt x="2230581" y="1718618"/>
                </a:cubicBezTo>
                <a:cubicBezTo>
                  <a:pt x="2225963" y="1843309"/>
                  <a:pt x="2228024" y="1968427"/>
                  <a:pt x="2216727" y="2092691"/>
                </a:cubicBezTo>
                <a:cubicBezTo>
                  <a:pt x="2214083" y="2121779"/>
                  <a:pt x="2189018" y="2175818"/>
                  <a:pt x="2189018" y="2175818"/>
                </a:cubicBezTo>
                <a:cubicBezTo>
                  <a:pt x="2184400" y="2240473"/>
                  <a:pt x="2182321" y="2305359"/>
                  <a:pt x="2175163" y="2369782"/>
                </a:cubicBezTo>
                <a:cubicBezTo>
                  <a:pt x="2173060" y="2388707"/>
                  <a:pt x="2164204" y="2406380"/>
                  <a:pt x="2161309" y="2425200"/>
                </a:cubicBezTo>
                <a:cubicBezTo>
                  <a:pt x="2153271" y="2477445"/>
                  <a:pt x="2154363" y="2581091"/>
                  <a:pt x="2119745" y="2633018"/>
                </a:cubicBezTo>
                <a:lnTo>
                  <a:pt x="2036618" y="2757709"/>
                </a:lnTo>
                <a:cubicBezTo>
                  <a:pt x="2027382" y="2771564"/>
                  <a:pt x="2014175" y="2783476"/>
                  <a:pt x="2008909" y="2799273"/>
                </a:cubicBezTo>
                <a:cubicBezTo>
                  <a:pt x="2004291" y="2813128"/>
                  <a:pt x="2001585" y="2827775"/>
                  <a:pt x="1995054" y="2840837"/>
                </a:cubicBezTo>
                <a:cubicBezTo>
                  <a:pt x="1987607" y="2855730"/>
                  <a:pt x="1974108" y="2867184"/>
                  <a:pt x="1967345" y="2882400"/>
                </a:cubicBezTo>
                <a:cubicBezTo>
                  <a:pt x="1952377" y="2916078"/>
                  <a:pt x="1929303" y="3033627"/>
                  <a:pt x="1884218" y="3048655"/>
                </a:cubicBezTo>
                <a:lnTo>
                  <a:pt x="1842654" y="3062509"/>
                </a:lnTo>
                <a:lnTo>
                  <a:pt x="1801090" y="3187200"/>
                </a:lnTo>
                <a:lnTo>
                  <a:pt x="1787236" y="3228764"/>
                </a:lnTo>
                <a:cubicBezTo>
                  <a:pt x="1750291" y="3224146"/>
                  <a:pt x="1713032" y="3221569"/>
                  <a:pt x="1676400" y="3214909"/>
                </a:cubicBezTo>
                <a:cubicBezTo>
                  <a:pt x="1633812" y="3207166"/>
                  <a:pt x="1577280" y="3171208"/>
                  <a:pt x="1551709" y="3145637"/>
                </a:cubicBezTo>
                <a:lnTo>
                  <a:pt x="1496290" y="3090218"/>
                </a:lnTo>
                <a:cubicBezTo>
                  <a:pt x="1491672" y="3076364"/>
                  <a:pt x="1486448" y="3062697"/>
                  <a:pt x="1482436" y="3048655"/>
                </a:cubicBezTo>
                <a:cubicBezTo>
                  <a:pt x="1477205" y="3030346"/>
                  <a:pt x="1475267" y="3011066"/>
                  <a:pt x="1468581" y="2993237"/>
                </a:cubicBezTo>
                <a:cubicBezTo>
                  <a:pt x="1453513" y="2953056"/>
                  <a:pt x="1436134" y="2930711"/>
                  <a:pt x="1413163" y="2896255"/>
                </a:cubicBezTo>
                <a:cubicBezTo>
                  <a:pt x="1374999" y="2781757"/>
                  <a:pt x="1431379" y="2961077"/>
                  <a:pt x="1385454" y="2716146"/>
                </a:cubicBezTo>
                <a:cubicBezTo>
                  <a:pt x="1385451" y="2716128"/>
                  <a:pt x="1350820" y="2612246"/>
                  <a:pt x="1343890" y="2591455"/>
                </a:cubicBezTo>
                <a:lnTo>
                  <a:pt x="1316181" y="2508327"/>
                </a:lnTo>
                <a:cubicBezTo>
                  <a:pt x="1311563" y="2494473"/>
                  <a:pt x="1314478" y="2474865"/>
                  <a:pt x="1302327" y="2466764"/>
                </a:cubicBezTo>
                <a:lnTo>
                  <a:pt x="1260763" y="2439055"/>
                </a:lnTo>
                <a:cubicBezTo>
                  <a:pt x="1256323" y="2421294"/>
                  <a:pt x="1242994" y="2361952"/>
                  <a:pt x="1233054" y="2342073"/>
                </a:cubicBezTo>
                <a:cubicBezTo>
                  <a:pt x="1225607" y="2327180"/>
                  <a:pt x="1212792" y="2315402"/>
                  <a:pt x="1205345" y="2300509"/>
                </a:cubicBezTo>
                <a:cubicBezTo>
                  <a:pt x="1198814" y="2287447"/>
                  <a:pt x="1198582" y="2271712"/>
                  <a:pt x="1191490" y="2258946"/>
                </a:cubicBezTo>
                <a:cubicBezTo>
                  <a:pt x="1175317" y="2229835"/>
                  <a:pt x="1136072" y="2175818"/>
                  <a:pt x="1136072" y="2175818"/>
                </a:cubicBezTo>
                <a:cubicBezTo>
                  <a:pt x="1103097" y="2076894"/>
                  <a:pt x="1124564" y="2116993"/>
                  <a:pt x="1080654" y="2051127"/>
                </a:cubicBezTo>
                <a:cubicBezTo>
                  <a:pt x="1030132" y="1899556"/>
                  <a:pt x="1110707" y="2129136"/>
                  <a:pt x="1039090" y="1968000"/>
                </a:cubicBezTo>
                <a:cubicBezTo>
                  <a:pt x="1039081" y="1967980"/>
                  <a:pt x="1004458" y="1864101"/>
                  <a:pt x="997527" y="1843309"/>
                </a:cubicBezTo>
                <a:lnTo>
                  <a:pt x="983672" y="1801746"/>
                </a:lnTo>
                <a:lnTo>
                  <a:pt x="969818" y="1760182"/>
                </a:lnTo>
                <a:cubicBezTo>
                  <a:pt x="965200" y="1723237"/>
                  <a:pt x="965760" y="1685267"/>
                  <a:pt x="955963" y="1649346"/>
                </a:cubicBezTo>
                <a:cubicBezTo>
                  <a:pt x="951582" y="1633282"/>
                  <a:pt x="935700" y="1622675"/>
                  <a:pt x="928254" y="1607782"/>
                </a:cubicBezTo>
                <a:cubicBezTo>
                  <a:pt x="892285" y="1535842"/>
                  <a:pt x="940813" y="1592630"/>
                  <a:pt x="886690" y="1538509"/>
                </a:cubicBezTo>
                <a:cubicBezTo>
                  <a:pt x="851869" y="1434044"/>
                  <a:pt x="898839" y="1562807"/>
                  <a:pt x="845127" y="1455382"/>
                </a:cubicBezTo>
                <a:cubicBezTo>
                  <a:pt x="838596" y="1442320"/>
                  <a:pt x="838364" y="1426584"/>
                  <a:pt x="831272" y="1413818"/>
                </a:cubicBezTo>
                <a:cubicBezTo>
                  <a:pt x="815099" y="1384707"/>
                  <a:pt x="775854" y="1330691"/>
                  <a:pt x="775854" y="1330691"/>
                </a:cubicBezTo>
                <a:cubicBezTo>
                  <a:pt x="780472" y="1312218"/>
                  <a:pt x="780262" y="1291805"/>
                  <a:pt x="789709" y="1275273"/>
                </a:cubicBezTo>
                <a:cubicBezTo>
                  <a:pt x="854955" y="1161091"/>
                  <a:pt x="810282" y="1301718"/>
                  <a:pt x="858981" y="1192146"/>
                </a:cubicBezTo>
                <a:cubicBezTo>
                  <a:pt x="870844" y="1165455"/>
                  <a:pt x="877453" y="1136727"/>
                  <a:pt x="886690" y="1109018"/>
                </a:cubicBezTo>
                <a:lnTo>
                  <a:pt x="900545" y="1067455"/>
                </a:lnTo>
                <a:cubicBezTo>
                  <a:pt x="895927" y="979709"/>
                  <a:pt x="897159" y="891459"/>
                  <a:pt x="886690" y="804218"/>
                </a:cubicBezTo>
                <a:cubicBezTo>
                  <a:pt x="883210" y="775218"/>
                  <a:pt x="868217" y="748800"/>
                  <a:pt x="858981" y="721091"/>
                </a:cubicBezTo>
                <a:cubicBezTo>
                  <a:pt x="854363" y="707236"/>
                  <a:pt x="853228" y="691678"/>
                  <a:pt x="845127" y="679527"/>
                </a:cubicBezTo>
                <a:cubicBezTo>
                  <a:pt x="806549" y="621661"/>
                  <a:pt x="829192" y="649738"/>
                  <a:pt x="775854" y="596400"/>
                </a:cubicBezTo>
                <a:cubicBezTo>
                  <a:pt x="764956" y="563706"/>
                  <a:pt x="765987" y="546145"/>
                  <a:pt x="734290" y="527127"/>
                </a:cubicBezTo>
                <a:cubicBezTo>
                  <a:pt x="721767" y="519613"/>
                  <a:pt x="706581" y="517891"/>
                  <a:pt x="692727" y="513273"/>
                </a:cubicBezTo>
                <a:cubicBezTo>
                  <a:pt x="678872" y="504037"/>
                  <a:pt x="662937" y="497338"/>
                  <a:pt x="651163" y="485564"/>
                </a:cubicBezTo>
                <a:cubicBezTo>
                  <a:pt x="639389" y="473790"/>
                  <a:pt x="637574" y="452825"/>
                  <a:pt x="623454" y="444000"/>
                </a:cubicBezTo>
                <a:cubicBezTo>
                  <a:pt x="598686" y="428520"/>
                  <a:pt x="564629" y="432492"/>
                  <a:pt x="540327" y="416291"/>
                </a:cubicBezTo>
                <a:lnTo>
                  <a:pt x="498763" y="388582"/>
                </a:lnTo>
                <a:cubicBezTo>
                  <a:pt x="420254" y="393200"/>
                  <a:pt x="341220" y="392265"/>
                  <a:pt x="263236" y="402437"/>
                </a:cubicBezTo>
                <a:cubicBezTo>
                  <a:pt x="234273" y="406215"/>
                  <a:pt x="207818" y="420910"/>
                  <a:pt x="180109" y="430146"/>
                </a:cubicBezTo>
                <a:cubicBezTo>
                  <a:pt x="166254" y="434764"/>
                  <a:pt x="153149" y="444000"/>
                  <a:pt x="138545" y="444000"/>
                </a:cubicBezTo>
                <a:lnTo>
                  <a:pt x="152400" y="444000"/>
                </a:lnTo>
                <a:close/>
              </a:path>
            </a:pathLst>
          </a:custGeom>
          <a:solidFill>
            <a:srgbClr val="FF00FF"/>
          </a:solidFill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556014" y="5418802"/>
            <a:ext cx="2232010" cy="818510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06815" y="5974562"/>
            <a:ext cx="2664296" cy="523220"/>
          </a:xfrm>
          <a:prstGeom prst="rect">
            <a:avLst/>
          </a:prstGeom>
          <a:solidFill>
            <a:srgbClr val="FF00FF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lopatka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07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xit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"/>
                            </p:stCondLst>
                            <p:childTnLst>
                              <p:par>
                                <p:cTn id="7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9" grpId="0" animBg="1"/>
      <p:bldP spid="9" grpId="1" animBg="1"/>
      <p:bldP spid="12" grpId="0" animBg="1"/>
      <p:bldP spid="15" grpId="0" animBg="1"/>
      <p:bldP spid="15" grpId="1" animBg="1"/>
      <p:bldP spid="18" grpId="0" animBg="1"/>
      <p:bldP spid="19" grpId="0" animBg="1"/>
      <p:bldP spid="19" grpId="1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horní končetina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0"/>
            <a:ext cx="2831777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63888" y="1412776"/>
            <a:ext cx="52530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kosti volné končetiny: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379376" y="2532363"/>
            <a:ext cx="3408647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2204864"/>
            <a:ext cx="2664296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pažní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endCxn id="18" idx="1"/>
          </p:cNvCxnSpPr>
          <p:nvPr/>
        </p:nvCxnSpPr>
        <p:spPr>
          <a:xfrm>
            <a:off x="1331640" y="3886572"/>
            <a:ext cx="3456384" cy="2006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88024" y="3645024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 loketní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55576" y="5015227"/>
            <a:ext cx="4032447" cy="0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06815" y="4797152"/>
            <a:ext cx="2664296" cy="523220"/>
          </a:xfrm>
          <a:prstGeom prst="rect">
            <a:avLst/>
          </a:prstGeom>
          <a:solidFill>
            <a:srgbClr val="FF00FF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vřetenní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00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76" y="1843524"/>
            <a:ext cx="2800840" cy="490147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horní končetina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412776"/>
            <a:ext cx="52530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kosti volné končetiny: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379376" y="2492896"/>
            <a:ext cx="3408647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2204864"/>
            <a:ext cx="2664296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kosti zápěstní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515396" y="3501008"/>
            <a:ext cx="3272628" cy="0"/>
          </a:xfrm>
          <a:prstGeom prst="straightConnector1">
            <a:avLst/>
          </a:prstGeom>
          <a:ln w="38100">
            <a:solidFill>
              <a:srgbClr val="5044F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88024" y="3284984"/>
            <a:ext cx="2664296" cy="523220"/>
          </a:xfrm>
          <a:prstGeom prst="rect">
            <a:avLst/>
          </a:prstGeom>
          <a:solidFill>
            <a:srgbClr val="5044F2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kosti záprstní</a:t>
            </a:r>
            <a:endParaRPr lang="cs-CZ" sz="2800" b="1" u="sng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515396" y="4725144"/>
            <a:ext cx="3272627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06815" y="4437112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články prstů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3649" y="5085184"/>
            <a:ext cx="331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článků prstů: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3648" y="5805264"/>
            <a:ext cx="5323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palec 2, ostatní prsty 3 články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69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22" grpId="0" animBg="1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84"/>
            <a:ext cx="1304817" cy="691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18931"/>
            <a:ext cx="3275856" cy="4309571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95266" y="1556792"/>
            <a:ext cx="63487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 se nazývá systém, který připojuje nohu k páteři?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2510899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pletenec pánevní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314096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části patří k pletenci?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 7"/>
          <p:cNvSpPr/>
          <p:nvPr/>
        </p:nvSpPr>
        <p:spPr>
          <a:xfrm rot="20620204">
            <a:off x="353802" y="2393712"/>
            <a:ext cx="2985974" cy="422920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637928" y="4026281"/>
            <a:ext cx="3150096" cy="5079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3764671"/>
            <a:ext cx="2664296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pánevní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498764" y="2549236"/>
            <a:ext cx="2687781" cy="4031679"/>
          </a:xfrm>
          <a:custGeom>
            <a:avLst/>
            <a:gdLst>
              <a:gd name="connsiteX0" fmla="*/ 637309 w 2687781"/>
              <a:gd name="connsiteY0" fmla="*/ 2147455 h 4031679"/>
              <a:gd name="connsiteX1" fmla="*/ 581891 w 2687781"/>
              <a:gd name="connsiteY1" fmla="*/ 2036619 h 4031679"/>
              <a:gd name="connsiteX2" fmla="*/ 568036 w 2687781"/>
              <a:gd name="connsiteY2" fmla="*/ 1939637 h 4031679"/>
              <a:gd name="connsiteX3" fmla="*/ 512618 w 2687781"/>
              <a:gd name="connsiteY3" fmla="*/ 1856509 h 4031679"/>
              <a:gd name="connsiteX4" fmla="*/ 498763 w 2687781"/>
              <a:gd name="connsiteY4" fmla="*/ 1787237 h 4031679"/>
              <a:gd name="connsiteX5" fmla="*/ 484909 w 2687781"/>
              <a:gd name="connsiteY5" fmla="*/ 1634837 h 4031679"/>
              <a:gd name="connsiteX6" fmla="*/ 360218 w 2687781"/>
              <a:gd name="connsiteY6" fmla="*/ 1537855 h 4031679"/>
              <a:gd name="connsiteX7" fmla="*/ 249381 w 2687781"/>
              <a:gd name="connsiteY7" fmla="*/ 1524000 h 4031679"/>
              <a:gd name="connsiteX8" fmla="*/ 152400 w 2687781"/>
              <a:gd name="connsiteY8" fmla="*/ 1413164 h 4031679"/>
              <a:gd name="connsiteX9" fmla="*/ 138545 w 2687781"/>
              <a:gd name="connsiteY9" fmla="*/ 1371600 h 4031679"/>
              <a:gd name="connsiteX10" fmla="*/ 96981 w 2687781"/>
              <a:gd name="connsiteY10" fmla="*/ 1343891 h 4031679"/>
              <a:gd name="connsiteX11" fmla="*/ 55418 w 2687781"/>
              <a:gd name="connsiteY11" fmla="*/ 1219200 h 4031679"/>
              <a:gd name="connsiteX12" fmla="*/ 41563 w 2687781"/>
              <a:gd name="connsiteY12" fmla="*/ 1177637 h 4031679"/>
              <a:gd name="connsiteX13" fmla="*/ 27709 w 2687781"/>
              <a:gd name="connsiteY13" fmla="*/ 1108364 h 4031679"/>
              <a:gd name="connsiteX14" fmla="*/ 0 w 2687781"/>
              <a:gd name="connsiteY14" fmla="*/ 997528 h 4031679"/>
              <a:gd name="connsiteX15" fmla="*/ 13854 w 2687781"/>
              <a:gd name="connsiteY15" fmla="*/ 678873 h 4031679"/>
              <a:gd name="connsiteX16" fmla="*/ 55418 w 2687781"/>
              <a:gd name="connsiteY16" fmla="*/ 665019 h 4031679"/>
              <a:gd name="connsiteX17" fmla="*/ 83127 w 2687781"/>
              <a:gd name="connsiteY17" fmla="*/ 581891 h 4031679"/>
              <a:gd name="connsiteX18" fmla="*/ 110836 w 2687781"/>
              <a:gd name="connsiteY18" fmla="*/ 471055 h 4031679"/>
              <a:gd name="connsiteX19" fmla="*/ 152400 w 2687781"/>
              <a:gd name="connsiteY19" fmla="*/ 443346 h 4031679"/>
              <a:gd name="connsiteX20" fmla="*/ 180109 w 2687781"/>
              <a:gd name="connsiteY20" fmla="*/ 401782 h 4031679"/>
              <a:gd name="connsiteX21" fmla="*/ 263236 w 2687781"/>
              <a:gd name="connsiteY21" fmla="*/ 346364 h 4031679"/>
              <a:gd name="connsiteX22" fmla="*/ 332509 w 2687781"/>
              <a:gd name="connsiteY22" fmla="*/ 221673 h 4031679"/>
              <a:gd name="connsiteX23" fmla="*/ 360218 w 2687781"/>
              <a:gd name="connsiteY23" fmla="*/ 180109 h 4031679"/>
              <a:gd name="connsiteX24" fmla="*/ 401781 w 2687781"/>
              <a:gd name="connsiteY24" fmla="*/ 138546 h 4031679"/>
              <a:gd name="connsiteX25" fmla="*/ 429491 w 2687781"/>
              <a:gd name="connsiteY25" fmla="*/ 96982 h 4031679"/>
              <a:gd name="connsiteX26" fmla="*/ 512618 w 2687781"/>
              <a:gd name="connsiteY26" fmla="*/ 69273 h 4031679"/>
              <a:gd name="connsiteX27" fmla="*/ 665018 w 2687781"/>
              <a:gd name="connsiteY27" fmla="*/ 41564 h 4031679"/>
              <a:gd name="connsiteX28" fmla="*/ 748145 w 2687781"/>
              <a:gd name="connsiteY28" fmla="*/ 27709 h 4031679"/>
              <a:gd name="connsiteX29" fmla="*/ 789709 w 2687781"/>
              <a:gd name="connsiteY29" fmla="*/ 13855 h 4031679"/>
              <a:gd name="connsiteX30" fmla="*/ 872836 w 2687781"/>
              <a:gd name="connsiteY30" fmla="*/ 0 h 4031679"/>
              <a:gd name="connsiteX31" fmla="*/ 1177636 w 2687781"/>
              <a:gd name="connsiteY31" fmla="*/ 13855 h 4031679"/>
              <a:gd name="connsiteX32" fmla="*/ 1246909 w 2687781"/>
              <a:gd name="connsiteY32" fmla="*/ 55419 h 4031679"/>
              <a:gd name="connsiteX33" fmla="*/ 1274618 w 2687781"/>
              <a:gd name="connsiteY33" fmla="*/ 96982 h 4031679"/>
              <a:gd name="connsiteX34" fmla="*/ 1316181 w 2687781"/>
              <a:gd name="connsiteY34" fmla="*/ 110837 h 4031679"/>
              <a:gd name="connsiteX35" fmla="*/ 1343891 w 2687781"/>
              <a:gd name="connsiteY35" fmla="*/ 138546 h 4031679"/>
              <a:gd name="connsiteX36" fmla="*/ 1440872 w 2687781"/>
              <a:gd name="connsiteY36" fmla="*/ 166255 h 4031679"/>
              <a:gd name="connsiteX37" fmla="*/ 1482436 w 2687781"/>
              <a:gd name="connsiteY37" fmla="*/ 193964 h 4031679"/>
              <a:gd name="connsiteX38" fmla="*/ 1510145 w 2687781"/>
              <a:gd name="connsiteY38" fmla="*/ 235528 h 4031679"/>
              <a:gd name="connsiteX39" fmla="*/ 1551709 w 2687781"/>
              <a:gd name="connsiteY39" fmla="*/ 249382 h 4031679"/>
              <a:gd name="connsiteX40" fmla="*/ 1607127 w 2687781"/>
              <a:gd name="connsiteY40" fmla="*/ 318655 h 4031679"/>
              <a:gd name="connsiteX41" fmla="*/ 1648691 w 2687781"/>
              <a:gd name="connsiteY41" fmla="*/ 346364 h 4031679"/>
              <a:gd name="connsiteX42" fmla="*/ 1690254 w 2687781"/>
              <a:gd name="connsiteY42" fmla="*/ 387928 h 4031679"/>
              <a:gd name="connsiteX43" fmla="*/ 1745672 w 2687781"/>
              <a:gd name="connsiteY43" fmla="*/ 471055 h 4031679"/>
              <a:gd name="connsiteX44" fmla="*/ 1759527 w 2687781"/>
              <a:gd name="connsiteY44" fmla="*/ 512619 h 4031679"/>
              <a:gd name="connsiteX45" fmla="*/ 1801091 w 2687781"/>
              <a:gd name="connsiteY45" fmla="*/ 540328 h 4031679"/>
              <a:gd name="connsiteX46" fmla="*/ 1884218 w 2687781"/>
              <a:gd name="connsiteY46" fmla="*/ 665019 h 4031679"/>
              <a:gd name="connsiteX47" fmla="*/ 1911927 w 2687781"/>
              <a:gd name="connsiteY47" fmla="*/ 706582 h 4031679"/>
              <a:gd name="connsiteX48" fmla="*/ 1842654 w 2687781"/>
              <a:gd name="connsiteY48" fmla="*/ 775855 h 4031679"/>
              <a:gd name="connsiteX49" fmla="*/ 1759527 w 2687781"/>
              <a:gd name="connsiteY49" fmla="*/ 831273 h 4031679"/>
              <a:gd name="connsiteX50" fmla="*/ 1676400 w 2687781"/>
              <a:gd name="connsiteY50" fmla="*/ 886691 h 4031679"/>
              <a:gd name="connsiteX51" fmla="*/ 1634836 w 2687781"/>
              <a:gd name="connsiteY51" fmla="*/ 914400 h 4031679"/>
              <a:gd name="connsiteX52" fmla="*/ 1607127 w 2687781"/>
              <a:gd name="connsiteY52" fmla="*/ 955964 h 4031679"/>
              <a:gd name="connsiteX53" fmla="*/ 1565563 w 2687781"/>
              <a:gd name="connsiteY53" fmla="*/ 969819 h 4031679"/>
              <a:gd name="connsiteX54" fmla="*/ 1579418 w 2687781"/>
              <a:gd name="connsiteY54" fmla="*/ 1399309 h 4031679"/>
              <a:gd name="connsiteX55" fmla="*/ 1607127 w 2687781"/>
              <a:gd name="connsiteY55" fmla="*/ 1482437 h 4031679"/>
              <a:gd name="connsiteX56" fmla="*/ 1620981 w 2687781"/>
              <a:gd name="connsiteY56" fmla="*/ 1524000 h 4031679"/>
              <a:gd name="connsiteX57" fmla="*/ 1634836 w 2687781"/>
              <a:gd name="connsiteY57" fmla="*/ 1565564 h 4031679"/>
              <a:gd name="connsiteX58" fmla="*/ 1648691 w 2687781"/>
              <a:gd name="connsiteY58" fmla="*/ 1607128 h 4031679"/>
              <a:gd name="connsiteX59" fmla="*/ 1676400 w 2687781"/>
              <a:gd name="connsiteY59" fmla="*/ 1704109 h 4031679"/>
              <a:gd name="connsiteX60" fmla="*/ 1704109 w 2687781"/>
              <a:gd name="connsiteY60" fmla="*/ 1731819 h 4031679"/>
              <a:gd name="connsiteX61" fmla="*/ 1801091 w 2687781"/>
              <a:gd name="connsiteY61" fmla="*/ 1842655 h 4031679"/>
              <a:gd name="connsiteX62" fmla="*/ 1787236 w 2687781"/>
              <a:gd name="connsiteY62" fmla="*/ 1981200 h 4031679"/>
              <a:gd name="connsiteX63" fmla="*/ 1731818 w 2687781"/>
              <a:gd name="connsiteY63" fmla="*/ 1898073 h 4031679"/>
              <a:gd name="connsiteX64" fmla="*/ 1662545 w 2687781"/>
              <a:gd name="connsiteY64" fmla="*/ 1828800 h 4031679"/>
              <a:gd name="connsiteX65" fmla="*/ 1607127 w 2687781"/>
              <a:gd name="connsiteY65" fmla="*/ 1842655 h 4031679"/>
              <a:gd name="connsiteX66" fmla="*/ 1565563 w 2687781"/>
              <a:gd name="connsiteY66" fmla="*/ 1856509 h 4031679"/>
              <a:gd name="connsiteX67" fmla="*/ 1607127 w 2687781"/>
              <a:gd name="connsiteY67" fmla="*/ 2147455 h 4031679"/>
              <a:gd name="connsiteX68" fmla="*/ 1620981 w 2687781"/>
              <a:gd name="connsiteY68" fmla="*/ 2189019 h 4031679"/>
              <a:gd name="connsiteX69" fmla="*/ 1648691 w 2687781"/>
              <a:gd name="connsiteY69" fmla="*/ 2216728 h 4031679"/>
              <a:gd name="connsiteX70" fmla="*/ 1690254 w 2687781"/>
              <a:gd name="connsiteY70" fmla="*/ 2341419 h 4031679"/>
              <a:gd name="connsiteX71" fmla="*/ 1704109 w 2687781"/>
              <a:gd name="connsiteY71" fmla="*/ 2382982 h 4031679"/>
              <a:gd name="connsiteX72" fmla="*/ 1731818 w 2687781"/>
              <a:gd name="connsiteY72" fmla="*/ 2424546 h 4031679"/>
              <a:gd name="connsiteX73" fmla="*/ 1745672 w 2687781"/>
              <a:gd name="connsiteY73" fmla="*/ 2466109 h 4031679"/>
              <a:gd name="connsiteX74" fmla="*/ 1773381 w 2687781"/>
              <a:gd name="connsiteY74" fmla="*/ 2493819 h 4031679"/>
              <a:gd name="connsiteX75" fmla="*/ 1828800 w 2687781"/>
              <a:gd name="connsiteY75" fmla="*/ 2618509 h 4031679"/>
              <a:gd name="connsiteX76" fmla="*/ 1842654 w 2687781"/>
              <a:gd name="connsiteY76" fmla="*/ 2660073 h 4031679"/>
              <a:gd name="connsiteX77" fmla="*/ 1967345 w 2687781"/>
              <a:gd name="connsiteY77" fmla="*/ 2729346 h 4031679"/>
              <a:gd name="connsiteX78" fmla="*/ 2050472 w 2687781"/>
              <a:gd name="connsiteY78" fmla="*/ 2784764 h 4031679"/>
              <a:gd name="connsiteX79" fmla="*/ 2133600 w 2687781"/>
              <a:gd name="connsiteY79" fmla="*/ 2840182 h 4031679"/>
              <a:gd name="connsiteX80" fmla="*/ 2258291 w 2687781"/>
              <a:gd name="connsiteY80" fmla="*/ 2895600 h 4031679"/>
              <a:gd name="connsiteX81" fmla="*/ 2590800 w 2687781"/>
              <a:gd name="connsiteY81" fmla="*/ 2909455 h 4031679"/>
              <a:gd name="connsiteX82" fmla="*/ 2632363 w 2687781"/>
              <a:gd name="connsiteY82" fmla="*/ 2923309 h 4031679"/>
              <a:gd name="connsiteX83" fmla="*/ 2673927 w 2687781"/>
              <a:gd name="connsiteY83" fmla="*/ 3103419 h 4031679"/>
              <a:gd name="connsiteX84" fmla="*/ 2687781 w 2687781"/>
              <a:gd name="connsiteY84" fmla="*/ 3144982 h 4031679"/>
              <a:gd name="connsiteX85" fmla="*/ 2660072 w 2687781"/>
              <a:gd name="connsiteY85" fmla="*/ 3186546 h 4031679"/>
              <a:gd name="connsiteX86" fmla="*/ 2576945 w 2687781"/>
              <a:gd name="connsiteY86" fmla="*/ 3214255 h 4031679"/>
              <a:gd name="connsiteX87" fmla="*/ 2549236 w 2687781"/>
              <a:gd name="connsiteY87" fmla="*/ 3255819 h 4031679"/>
              <a:gd name="connsiteX88" fmla="*/ 2466109 w 2687781"/>
              <a:gd name="connsiteY88" fmla="*/ 3311237 h 4031679"/>
              <a:gd name="connsiteX89" fmla="*/ 2410691 w 2687781"/>
              <a:gd name="connsiteY89" fmla="*/ 3380509 h 4031679"/>
              <a:gd name="connsiteX90" fmla="*/ 2382981 w 2687781"/>
              <a:gd name="connsiteY90" fmla="*/ 3463637 h 4031679"/>
              <a:gd name="connsiteX91" fmla="*/ 2313709 w 2687781"/>
              <a:gd name="connsiteY91" fmla="*/ 3546764 h 4031679"/>
              <a:gd name="connsiteX92" fmla="*/ 2286000 w 2687781"/>
              <a:gd name="connsiteY92" fmla="*/ 3629891 h 4031679"/>
              <a:gd name="connsiteX93" fmla="*/ 2272145 w 2687781"/>
              <a:gd name="connsiteY93" fmla="*/ 3671455 h 4031679"/>
              <a:gd name="connsiteX94" fmla="*/ 2258291 w 2687781"/>
              <a:gd name="connsiteY94" fmla="*/ 3713019 h 4031679"/>
              <a:gd name="connsiteX95" fmla="*/ 2216727 w 2687781"/>
              <a:gd name="connsiteY95" fmla="*/ 3726873 h 4031679"/>
              <a:gd name="connsiteX96" fmla="*/ 2147454 w 2687781"/>
              <a:gd name="connsiteY96" fmla="*/ 3796146 h 4031679"/>
              <a:gd name="connsiteX97" fmla="*/ 2064327 w 2687781"/>
              <a:gd name="connsiteY97" fmla="*/ 3920837 h 4031679"/>
              <a:gd name="connsiteX98" fmla="*/ 2036618 w 2687781"/>
              <a:gd name="connsiteY98" fmla="*/ 3962400 h 4031679"/>
              <a:gd name="connsiteX99" fmla="*/ 1995054 w 2687781"/>
              <a:gd name="connsiteY99" fmla="*/ 3990109 h 4031679"/>
              <a:gd name="connsiteX100" fmla="*/ 1801091 w 2687781"/>
              <a:gd name="connsiteY100" fmla="*/ 4031673 h 4031679"/>
              <a:gd name="connsiteX101" fmla="*/ 1537854 w 2687781"/>
              <a:gd name="connsiteY101" fmla="*/ 4003964 h 4031679"/>
              <a:gd name="connsiteX102" fmla="*/ 1468581 w 2687781"/>
              <a:gd name="connsiteY102" fmla="*/ 3948546 h 4031679"/>
              <a:gd name="connsiteX103" fmla="*/ 1413163 w 2687781"/>
              <a:gd name="connsiteY103" fmla="*/ 3865419 h 4031679"/>
              <a:gd name="connsiteX104" fmla="*/ 1357745 w 2687781"/>
              <a:gd name="connsiteY104" fmla="*/ 3740728 h 4031679"/>
              <a:gd name="connsiteX105" fmla="*/ 1316181 w 2687781"/>
              <a:gd name="connsiteY105" fmla="*/ 3699164 h 4031679"/>
              <a:gd name="connsiteX106" fmla="*/ 1246909 w 2687781"/>
              <a:gd name="connsiteY106" fmla="*/ 3629891 h 4031679"/>
              <a:gd name="connsiteX107" fmla="*/ 1205345 w 2687781"/>
              <a:gd name="connsiteY107" fmla="*/ 3546764 h 4031679"/>
              <a:gd name="connsiteX108" fmla="*/ 1177636 w 2687781"/>
              <a:gd name="connsiteY108" fmla="*/ 3463637 h 4031679"/>
              <a:gd name="connsiteX109" fmla="*/ 1149927 w 2687781"/>
              <a:gd name="connsiteY109" fmla="*/ 3352800 h 4031679"/>
              <a:gd name="connsiteX110" fmla="*/ 1136072 w 2687781"/>
              <a:gd name="connsiteY110" fmla="*/ 3214255 h 4031679"/>
              <a:gd name="connsiteX111" fmla="*/ 1191491 w 2687781"/>
              <a:gd name="connsiteY111" fmla="*/ 3131128 h 4031679"/>
              <a:gd name="connsiteX112" fmla="*/ 1219200 w 2687781"/>
              <a:gd name="connsiteY112" fmla="*/ 3089564 h 4031679"/>
              <a:gd name="connsiteX113" fmla="*/ 1260763 w 2687781"/>
              <a:gd name="connsiteY113" fmla="*/ 3048000 h 4031679"/>
              <a:gd name="connsiteX114" fmla="*/ 1330036 w 2687781"/>
              <a:gd name="connsiteY114" fmla="*/ 2978728 h 4031679"/>
              <a:gd name="connsiteX115" fmla="*/ 1357745 w 2687781"/>
              <a:gd name="connsiteY115" fmla="*/ 2937164 h 4031679"/>
              <a:gd name="connsiteX116" fmla="*/ 1371600 w 2687781"/>
              <a:gd name="connsiteY116" fmla="*/ 2895600 h 4031679"/>
              <a:gd name="connsiteX117" fmla="*/ 1330036 w 2687781"/>
              <a:gd name="connsiteY117" fmla="*/ 2812473 h 4031679"/>
              <a:gd name="connsiteX118" fmla="*/ 1316181 w 2687781"/>
              <a:gd name="connsiteY118" fmla="*/ 2743200 h 4031679"/>
              <a:gd name="connsiteX119" fmla="*/ 1302327 w 2687781"/>
              <a:gd name="connsiteY119" fmla="*/ 2701637 h 4031679"/>
              <a:gd name="connsiteX120" fmla="*/ 1288472 w 2687781"/>
              <a:gd name="connsiteY120" fmla="*/ 2563091 h 4031679"/>
              <a:gd name="connsiteX121" fmla="*/ 1260763 w 2687781"/>
              <a:gd name="connsiteY121" fmla="*/ 2479964 h 4031679"/>
              <a:gd name="connsiteX122" fmla="*/ 1233054 w 2687781"/>
              <a:gd name="connsiteY122" fmla="*/ 2396837 h 4031679"/>
              <a:gd name="connsiteX123" fmla="*/ 1177636 w 2687781"/>
              <a:gd name="connsiteY123" fmla="*/ 2313709 h 4031679"/>
              <a:gd name="connsiteX124" fmla="*/ 1149927 w 2687781"/>
              <a:gd name="connsiteY124" fmla="*/ 2272146 h 4031679"/>
              <a:gd name="connsiteX125" fmla="*/ 1108363 w 2687781"/>
              <a:gd name="connsiteY125" fmla="*/ 2244437 h 4031679"/>
              <a:gd name="connsiteX126" fmla="*/ 1039091 w 2687781"/>
              <a:gd name="connsiteY126" fmla="*/ 2189019 h 4031679"/>
              <a:gd name="connsiteX127" fmla="*/ 1011381 w 2687781"/>
              <a:gd name="connsiteY127" fmla="*/ 2161309 h 4031679"/>
              <a:gd name="connsiteX128" fmla="*/ 928254 w 2687781"/>
              <a:gd name="connsiteY128" fmla="*/ 2133600 h 4031679"/>
              <a:gd name="connsiteX129" fmla="*/ 845127 w 2687781"/>
              <a:gd name="connsiteY129" fmla="*/ 2105891 h 4031679"/>
              <a:gd name="connsiteX130" fmla="*/ 803563 w 2687781"/>
              <a:gd name="connsiteY130" fmla="*/ 2092037 h 4031679"/>
              <a:gd name="connsiteX131" fmla="*/ 720436 w 2687781"/>
              <a:gd name="connsiteY131" fmla="*/ 2078182 h 4031679"/>
              <a:gd name="connsiteX132" fmla="*/ 581891 w 2687781"/>
              <a:gd name="connsiteY132" fmla="*/ 2050473 h 40316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87781" h="4031679">
                <a:moveTo>
                  <a:pt x="637309" y="2147455"/>
                </a:moveTo>
                <a:cubicBezTo>
                  <a:pt x="612979" y="2106906"/>
                  <a:pt x="590839" y="2081360"/>
                  <a:pt x="581891" y="2036619"/>
                </a:cubicBezTo>
                <a:cubicBezTo>
                  <a:pt x="575487" y="2004598"/>
                  <a:pt x="579759" y="1970116"/>
                  <a:pt x="568036" y="1939637"/>
                </a:cubicBezTo>
                <a:cubicBezTo>
                  <a:pt x="556081" y="1908554"/>
                  <a:pt x="512618" y="1856509"/>
                  <a:pt x="512618" y="1856509"/>
                </a:cubicBezTo>
                <a:cubicBezTo>
                  <a:pt x="508000" y="1833418"/>
                  <a:pt x="501684" y="1810603"/>
                  <a:pt x="498763" y="1787237"/>
                </a:cubicBezTo>
                <a:cubicBezTo>
                  <a:pt x="492436" y="1736621"/>
                  <a:pt x="499302" y="1683774"/>
                  <a:pt x="484909" y="1634837"/>
                </a:cubicBezTo>
                <a:cubicBezTo>
                  <a:pt x="458560" y="1545249"/>
                  <a:pt x="432356" y="1548953"/>
                  <a:pt x="360218" y="1537855"/>
                </a:cubicBezTo>
                <a:cubicBezTo>
                  <a:pt x="323418" y="1532193"/>
                  <a:pt x="286327" y="1528618"/>
                  <a:pt x="249381" y="1524000"/>
                </a:cubicBezTo>
                <a:cubicBezTo>
                  <a:pt x="200890" y="1491673"/>
                  <a:pt x="175491" y="1482436"/>
                  <a:pt x="152400" y="1413164"/>
                </a:cubicBezTo>
                <a:cubicBezTo>
                  <a:pt x="147782" y="1399309"/>
                  <a:pt x="147668" y="1383004"/>
                  <a:pt x="138545" y="1371600"/>
                </a:cubicBezTo>
                <a:cubicBezTo>
                  <a:pt x="128143" y="1358598"/>
                  <a:pt x="110836" y="1353127"/>
                  <a:pt x="96981" y="1343891"/>
                </a:cubicBezTo>
                <a:lnTo>
                  <a:pt x="55418" y="1219200"/>
                </a:lnTo>
                <a:cubicBezTo>
                  <a:pt x="50800" y="1205346"/>
                  <a:pt x="44427" y="1191957"/>
                  <a:pt x="41563" y="1177637"/>
                </a:cubicBezTo>
                <a:cubicBezTo>
                  <a:pt x="36945" y="1154546"/>
                  <a:pt x="33004" y="1131309"/>
                  <a:pt x="27709" y="1108364"/>
                </a:cubicBezTo>
                <a:cubicBezTo>
                  <a:pt x="19146" y="1071257"/>
                  <a:pt x="0" y="997528"/>
                  <a:pt x="0" y="997528"/>
                </a:cubicBezTo>
                <a:cubicBezTo>
                  <a:pt x="4618" y="891310"/>
                  <a:pt x="-3625" y="783745"/>
                  <a:pt x="13854" y="678873"/>
                </a:cubicBezTo>
                <a:cubicBezTo>
                  <a:pt x="16255" y="664468"/>
                  <a:pt x="46930" y="676903"/>
                  <a:pt x="55418" y="665019"/>
                </a:cubicBezTo>
                <a:cubicBezTo>
                  <a:pt x="72395" y="641251"/>
                  <a:pt x="76043" y="610227"/>
                  <a:pt x="83127" y="581891"/>
                </a:cubicBezTo>
                <a:cubicBezTo>
                  <a:pt x="92363" y="544946"/>
                  <a:pt x="79149" y="492179"/>
                  <a:pt x="110836" y="471055"/>
                </a:cubicBezTo>
                <a:lnTo>
                  <a:pt x="152400" y="443346"/>
                </a:lnTo>
                <a:cubicBezTo>
                  <a:pt x="161636" y="429491"/>
                  <a:pt x="167578" y="412747"/>
                  <a:pt x="180109" y="401782"/>
                </a:cubicBezTo>
                <a:cubicBezTo>
                  <a:pt x="205171" y="379852"/>
                  <a:pt x="263236" y="346364"/>
                  <a:pt x="263236" y="346364"/>
                </a:cubicBezTo>
                <a:cubicBezTo>
                  <a:pt x="287622" y="273207"/>
                  <a:pt x="268990" y="316952"/>
                  <a:pt x="332509" y="221673"/>
                </a:cubicBezTo>
                <a:cubicBezTo>
                  <a:pt x="341745" y="207818"/>
                  <a:pt x="348444" y="191883"/>
                  <a:pt x="360218" y="180109"/>
                </a:cubicBezTo>
                <a:cubicBezTo>
                  <a:pt x="374072" y="166255"/>
                  <a:pt x="389238" y="153598"/>
                  <a:pt x="401781" y="138546"/>
                </a:cubicBezTo>
                <a:cubicBezTo>
                  <a:pt x="412441" y="125754"/>
                  <a:pt x="415371" y="105807"/>
                  <a:pt x="429491" y="96982"/>
                </a:cubicBezTo>
                <a:cubicBezTo>
                  <a:pt x="454259" y="81502"/>
                  <a:pt x="484909" y="78509"/>
                  <a:pt x="512618" y="69273"/>
                </a:cubicBezTo>
                <a:cubicBezTo>
                  <a:pt x="594110" y="42109"/>
                  <a:pt x="527945" y="61146"/>
                  <a:pt x="665018" y="41564"/>
                </a:cubicBezTo>
                <a:cubicBezTo>
                  <a:pt x="692827" y="37591"/>
                  <a:pt x="720723" y="33803"/>
                  <a:pt x="748145" y="27709"/>
                </a:cubicBezTo>
                <a:cubicBezTo>
                  <a:pt x="762401" y="24541"/>
                  <a:pt x="775453" y="17023"/>
                  <a:pt x="789709" y="13855"/>
                </a:cubicBezTo>
                <a:cubicBezTo>
                  <a:pt x="817131" y="7761"/>
                  <a:pt x="845127" y="4618"/>
                  <a:pt x="872836" y="0"/>
                </a:cubicBezTo>
                <a:cubicBezTo>
                  <a:pt x="974436" y="4618"/>
                  <a:pt x="1076255" y="5745"/>
                  <a:pt x="1177636" y="13855"/>
                </a:cubicBezTo>
                <a:cubicBezTo>
                  <a:pt x="1210825" y="16510"/>
                  <a:pt x="1227449" y="31093"/>
                  <a:pt x="1246909" y="55419"/>
                </a:cubicBezTo>
                <a:cubicBezTo>
                  <a:pt x="1257311" y="68421"/>
                  <a:pt x="1261616" y="86580"/>
                  <a:pt x="1274618" y="96982"/>
                </a:cubicBezTo>
                <a:cubicBezTo>
                  <a:pt x="1286022" y="106105"/>
                  <a:pt x="1302327" y="106219"/>
                  <a:pt x="1316181" y="110837"/>
                </a:cubicBezTo>
                <a:cubicBezTo>
                  <a:pt x="1325418" y="120073"/>
                  <a:pt x="1332690" y="131826"/>
                  <a:pt x="1343891" y="138546"/>
                </a:cubicBezTo>
                <a:cubicBezTo>
                  <a:pt x="1358086" y="147063"/>
                  <a:pt x="1430524" y="163668"/>
                  <a:pt x="1440872" y="166255"/>
                </a:cubicBezTo>
                <a:cubicBezTo>
                  <a:pt x="1454727" y="175491"/>
                  <a:pt x="1470662" y="182190"/>
                  <a:pt x="1482436" y="193964"/>
                </a:cubicBezTo>
                <a:cubicBezTo>
                  <a:pt x="1494210" y="205738"/>
                  <a:pt x="1497143" y="225126"/>
                  <a:pt x="1510145" y="235528"/>
                </a:cubicBezTo>
                <a:cubicBezTo>
                  <a:pt x="1521549" y="244651"/>
                  <a:pt x="1537854" y="244764"/>
                  <a:pt x="1551709" y="249382"/>
                </a:cubicBezTo>
                <a:cubicBezTo>
                  <a:pt x="1670825" y="328793"/>
                  <a:pt x="1530644" y="223053"/>
                  <a:pt x="1607127" y="318655"/>
                </a:cubicBezTo>
                <a:cubicBezTo>
                  <a:pt x="1617529" y="331657"/>
                  <a:pt x="1635899" y="335704"/>
                  <a:pt x="1648691" y="346364"/>
                </a:cubicBezTo>
                <a:cubicBezTo>
                  <a:pt x="1663743" y="358907"/>
                  <a:pt x="1678225" y="372462"/>
                  <a:pt x="1690254" y="387928"/>
                </a:cubicBezTo>
                <a:cubicBezTo>
                  <a:pt x="1710699" y="414215"/>
                  <a:pt x="1735141" y="439462"/>
                  <a:pt x="1745672" y="471055"/>
                </a:cubicBezTo>
                <a:cubicBezTo>
                  <a:pt x="1750290" y="484910"/>
                  <a:pt x="1750404" y="501215"/>
                  <a:pt x="1759527" y="512619"/>
                </a:cubicBezTo>
                <a:cubicBezTo>
                  <a:pt x="1769929" y="525621"/>
                  <a:pt x="1787236" y="531092"/>
                  <a:pt x="1801091" y="540328"/>
                </a:cubicBezTo>
                <a:lnTo>
                  <a:pt x="1884218" y="665019"/>
                </a:lnTo>
                <a:lnTo>
                  <a:pt x="1911927" y="706582"/>
                </a:lnTo>
                <a:cubicBezTo>
                  <a:pt x="1861126" y="782784"/>
                  <a:pt x="1911928" y="718126"/>
                  <a:pt x="1842654" y="775855"/>
                </a:cubicBezTo>
                <a:cubicBezTo>
                  <a:pt x="1773467" y="833511"/>
                  <a:pt x="1832572" y="806926"/>
                  <a:pt x="1759527" y="831273"/>
                </a:cubicBezTo>
                <a:lnTo>
                  <a:pt x="1676400" y="886691"/>
                </a:lnTo>
                <a:lnTo>
                  <a:pt x="1634836" y="914400"/>
                </a:lnTo>
                <a:cubicBezTo>
                  <a:pt x="1625600" y="928255"/>
                  <a:pt x="1620129" y="945562"/>
                  <a:pt x="1607127" y="955964"/>
                </a:cubicBezTo>
                <a:cubicBezTo>
                  <a:pt x="1595723" y="965087"/>
                  <a:pt x="1566474" y="955243"/>
                  <a:pt x="1565563" y="969819"/>
                </a:cubicBezTo>
                <a:cubicBezTo>
                  <a:pt x="1556628" y="1112778"/>
                  <a:pt x="1567842" y="1256540"/>
                  <a:pt x="1579418" y="1399309"/>
                </a:cubicBezTo>
                <a:cubicBezTo>
                  <a:pt x="1581779" y="1428422"/>
                  <a:pt x="1597891" y="1454728"/>
                  <a:pt x="1607127" y="1482437"/>
                </a:cubicBezTo>
                <a:lnTo>
                  <a:pt x="1620981" y="1524000"/>
                </a:lnTo>
                <a:lnTo>
                  <a:pt x="1634836" y="1565564"/>
                </a:lnTo>
                <a:cubicBezTo>
                  <a:pt x="1639454" y="1579419"/>
                  <a:pt x="1645149" y="1592960"/>
                  <a:pt x="1648691" y="1607128"/>
                </a:cubicBezTo>
                <a:cubicBezTo>
                  <a:pt x="1651280" y="1617485"/>
                  <a:pt x="1667880" y="1689908"/>
                  <a:pt x="1676400" y="1704109"/>
                </a:cubicBezTo>
                <a:cubicBezTo>
                  <a:pt x="1683121" y="1715310"/>
                  <a:pt x="1696272" y="1721369"/>
                  <a:pt x="1704109" y="1731819"/>
                </a:cubicBezTo>
                <a:cubicBezTo>
                  <a:pt x="1784925" y="1839575"/>
                  <a:pt x="1723737" y="1791086"/>
                  <a:pt x="1801091" y="1842655"/>
                </a:cubicBezTo>
                <a:cubicBezTo>
                  <a:pt x="1796473" y="1888837"/>
                  <a:pt x="1823478" y="1952207"/>
                  <a:pt x="1787236" y="1981200"/>
                </a:cubicBezTo>
                <a:cubicBezTo>
                  <a:pt x="1761231" y="2002004"/>
                  <a:pt x="1750291" y="1925782"/>
                  <a:pt x="1731818" y="1898073"/>
                </a:cubicBezTo>
                <a:cubicBezTo>
                  <a:pt x="1694872" y="1842654"/>
                  <a:pt x="1717964" y="1865746"/>
                  <a:pt x="1662545" y="1828800"/>
                </a:cubicBezTo>
                <a:cubicBezTo>
                  <a:pt x="1644072" y="1833418"/>
                  <a:pt x="1625436" y="1837424"/>
                  <a:pt x="1607127" y="1842655"/>
                </a:cubicBezTo>
                <a:cubicBezTo>
                  <a:pt x="1593085" y="1846667"/>
                  <a:pt x="1567374" y="1842018"/>
                  <a:pt x="1565563" y="1856509"/>
                </a:cubicBezTo>
                <a:cubicBezTo>
                  <a:pt x="1548329" y="1994380"/>
                  <a:pt x="1571360" y="2040152"/>
                  <a:pt x="1607127" y="2147455"/>
                </a:cubicBezTo>
                <a:cubicBezTo>
                  <a:pt x="1611745" y="2161310"/>
                  <a:pt x="1610654" y="2178693"/>
                  <a:pt x="1620981" y="2189019"/>
                </a:cubicBezTo>
                <a:lnTo>
                  <a:pt x="1648691" y="2216728"/>
                </a:lnTo>
                <a:lnTo>
                  <a:pt x="1690254" y="2341419"/>
                </a:lnTo>
                <a:cubicBezTo>
                  <a:pt x="1694872" y="2355273"/>
                  <a:pt x="1696008" y="2370831"/>
                  <a:pt x="1704109" y="2382982"/>
                </a:cubicBezTo>
                <a:lnTo>
                  <a:pt x="1731818" y="2424546"/>
                </a:lnTo>
                <a:cubicBezTo>
                  <a:pt x="1736436" y="2438400"/>
                  <a:pt x="1738159" y="2453586"/>
                  <a:pt x="1745672" y="2466109"/>
                </a:cubicBezTo>
                <a:cubicBezTo>
                  <a:pt x="1752392" y="2477310"/>
                  <a:pt x="1767539" y="2482136"/>
                  <a:pt x="1773381" y="2493819"/>
                </a:cubicBezTo>
                <a:cubicBezTo>
                  <a:pt x="1872302" y="2691659"/>
                  <a:pt x="1747295" y="2496253"/>
                  <a:pt x="1828800" y="2618509"/>
                </a:cubicBezTo>
                <a:cubicBezTo>
                  <a:pt x="1833418" y="2632364"/>
                  <a:pt x="1832327" y="2649746"/>
                  <a:pt x="1842654" y="2660073"/>
                </a:cubicBezTo>
                <a:cubicBezTo>
                  <a:pt x="1949879" y="2767300"/>
                  <a:pt x="1888949" y="2685792"/>
                  <a:pt x="1967345" y="2729346"/>
                </a:cubicBezTo>
                <a:cubicBezTo>
                  <a:pt x="1996456" y="2745519"/>
                  <a:pt x="2022763" y="2766291"/>
                  <a:pt x="2050472" y="2784764"/>
                </a:cubicBezTo>
                <a:lnTo>
                  <a:pt x="2133600" y="2840182"/>
                </a:lnTo>
                <a:cubicBezTo>
                  <a:pt x="2173149" y="2866548"/>
                  <a:pt x="2205529" y="2893402"/>
                  <a:pt x="2258291" y="2895600"/>
                </a:cubicBezTo>
                <a:lnTo>
                  <a:pt x="2590800" y="2909455"/>
                </a:lnTo>
                <a:cubicBezTo>
                  <a:pt x="2604654" y="2914073"/>
                  <a:pt x="2619840" y="2915795"/>
                  <a:pt x="2632363" y="2923309"/>
                </a:cubicBezTo>
                <a:cubicBezTo>
                  <a:pt x="2694561" y="2960628"/>
                  <a:pt x="2665059" y="3041340"/>
                  <a:pt x="2673927" y="3103419"/>
                </a:cubicBezTo>
                <a:cubicBezTo>
                  <a:pt x="2675992" y="3117876"/>
                  <a:pt x="2683163" y="3131128"/>
                  <a:pt x="2687781" y="3144982"/>
                </a:cubicBezTo>
                <a:cubicBezTo>
                  <a:pt x="2678545" y="3158837"/>
                  <a:pt x="2674192" y="3177721"/>
                  <a:pt x="2660072" y="3186546"/>
                </a:cubicBezTo>
                <a:cubicBezTo>
                  <a:pt x="2635304" y="3202026"/>
                  <a:pt x="2576945" y="3214255"/>
                  <a:pt x="2576945" y="3214255"/>
                </a:cubicBezTo>
                <a:cubicBezTo>
                  <a:pt x="2567709" y="3228110"/>
                  <a:pt x="2561767" y="3244854"/>
                  <a:pt x="2549236" y="3255819"/>
                </a:cubicBezTo>
                <a:cubicBezTo>
                  <a:pt x="2524174" y="3277749"/>
                  <a:pt x="2466109" y="3311237"/>
                  <a:pt x="2466109" y="3311237"/>
                </a:cubicBezTo>
                <a:cubicBezTo>
                  <a:pt x="2415578" y="3462822"/>
                  <a:pt x="2500218" y="3237266"/>
                  <a:pt x="2410691" y="3380509"/>
                </a:cubicBezTo>
                <a:cubicBezTo>
                  <a:pt x="2395211" y="3405278"/>
                  <a:pt x="2403634" y="3442984"/>
                  <a:pt x="2382981" y="3463637"/>
                </a:cubicBezTo>
                <a:cubicBezTo>
                  <a:pt x="2356879" y="3489739"/>
                  <a:pt x="2329140" y="3512043"/>
                  <a:pt x="2313709" y="3546764"/>
                </a:cubicBezTo>
                <a:cubicBezTo>
                  <a:pt x="2301847" y="3573454"/>
                  <a:pt x="2295236" y="3602182"/>
                  <a:pt x="2286000" y="3629891"/>
                </a:cubicBezTo>
                <a:lnTo>
                  <a:pt x="2272145" y="3671455"/>
                </a:lnTo>
                <a:cubicBezTo>
                  <a:pt x="2267527" y="3685310"/>
                  <a:pt x="2272146" y="3708401"/>
                  <a:pt x="2258291" y="3713019"/>
                </a:cubicBezTo>
                <a:lnTo>
                  <a:pt x="2216727" y="3726873"/>
                </a:lnTo>
                <a:cubicBezTo>
                  <a:pt x="2105895" y="3893123"/>
                  <a:pt x="2276760" y="3648369"/>
                  <a:pt x="2147454" y="3796146"/>
                </a:cubicBezTo>
                <a:cubicBezTo>
                  <a:pt x="2147449" y="3796151"/>
                  <a:pt x="2078183" y="3900052"/>
                  <a:pt x="2064327" y="3920837"/>
                </a:cubicBezTo>
                <a:cubicBezTo>
                  <a:pt x="2055091" y="3934691"/>
                  <a:pt x="2050472" y="3953164"/>
                  <a:pt x="2036618" y="3962400"/>
                </a:cubicBezTo>
                <a:cubicBezTo>
                  <a:pt x="2022763" y="3971636"/>
                  <a:pt x="2010270" y="3983346"/>
                  <a:pt x="1995054" y="3990109"/>
                </a:cubicBezTo>
                <a:cubicBezTo>
                  <a:pt x="1917801" y="4024444"/>
                  <a:pt x="1888395" y="4020760"/>
                  <a:pt x="1801091" y="4031673"/>
                </a:cubicBezTo>
                <a:cubicBezTo>
                  <a:pt x="1780746" y="4030401"/>
                  <a:pt x="1607065" y="4038570"/>
                  <a:pt x="1537854" y="4003964"/>
                </a:cubicBezTo>
                <a:cubicBezTo>
                  <a:pt x="1516043" y="3993059"/>
                  <a:pt x="1484043" y="3969162"/>
                  <a:pt x="1468581" y="3948546"/>
                </a:cubicBezTo>
                <a:cubicBezTo>
                  <a:pt x="1448600" y="3921904"/>
                  <a:pt x="1413163" y="3865419"/>
                  <a:pt x="1413163" y="3865419"/>
                </a:cubicBezTo>
                <a:cubicBezTo>
                  <a:pt x="1393026" y="3805006"/>
                  <a:pt x="1394338" y="3784639"/>
                  <a:pt x="1357745" y="3740728"/>
                </a:cubicBezTo>
                <a:cubicBezTo>
                  <a:pt x="1345202" y="3725676"/>
                  <a:pt x="1328724" y="3714216"/>
                  <a:pt x="1316181" y="3699164"/>
                </a:cubicBezTo>
                <a:cubicBezTo>
                  <a:pt x="1258453" y="3629890"/>
                  <a:pt x="1323109" y="3680691"/>
                  <a:pt x="1246909" y="3629891"/>
                </a:cubicBezTo>
                <a:cubicBezTo>
                  <a:pt x="1196375" y="3478298"/>
                  <a:pt x="1276971" y="3707924"/>
                  <a:pt x="1205345" y="3546764"/>
                </a:cubicBezTo>
                <a:cubicBezTo>
                  <a:pt x="1193483" y="3520074"/>
                  <a:pt x="1186872" y="3491346"/>
                  <a:pt x="1177636" y="3463637"/>
                </a:cubicBezTo>
                <a:cubicBezTo>
                  <a:pt x="1162094" y="3417010"/>
                  <a:pt x="1157358" y="3408536"/>
                  <a:pt x="1149927" y="3352800"/>
                </a:cubicBezTo>
                <a:cubicBezTo>
                  <a:pt x="1143793" y="3306795"/>
                  <a:pt x="1140690" y="3260437"/>
                  <a:pt x="1136072" y="3214255"/>
                </a:cubicBezTo>
                <a:cubicBezTo>
                  <a:pt x="1161260" y="3113505"/>
                  <a:pt x="1127705" y="3194914"/>
                  <a:pt x="1191491" y="3131128"/>
                </a:cubicBezTo>
                <a:cubicBezTo>
                  <a:pt x="1203265" y="3119354"/>
                  <a:pt x="1208540" y="3102356"/>
                  <a:pt x="1219200" y="3089564"/>
                </a:cubicBezTo>
                <a:cubicBezTo>
                  <a:pt x="1231743" y="3074512"/>
                  <a:pt x="1248220" y="3063052"/>
                  <a:pt x="1260763" y="3048000"/>
                </a:cubicBezTo>
                <a:cubicBezTo>
                  <a:pt x="1318488" y="2978730"/>
                  <a:pt x="1253838" y="3029526"/>
                  <a:pt x="1330036" y="2978728"/>
                </a:cubicBezTo>
                <a:cubicBezTo>
                  <a:pt x="1339272" y="2964873"/>
                  <a:pt x="1350298" y="2952057"/>
                  <a:pt x="1357745" y="2937164"/>
                </a:cubicBezTo>
                <a:cubicBezTo>
                  <a:pt x="1364276" y="2924102"/>
                  <a:pt x="1371600" y="2910204"/>
                  <a:pt x="1371600" y="2895600"/>
                </a:cubicBezTo>
                <a:cubicBezTo>
                  <a:pt x="1371600" y="2866922"/>
                  <a:pt x="1344044" y="2833486"/>
                  <a:pt x="1330036" y="2812473"/>
                </a:cubicBezTo>
                <a:cubicBezTo>
                  <a:pt x="1325418" y="2789382"/>
                  <a:pt x="1321892" y="2766045"/>
                  <a:pt x="1316181" y="2743200"/>
                </a:cubicBezTo>
                <a:cubicBezTo>
                  <a:pt x="1312639" y="2729032"/>
                  <a:pt x="1304548" y="2716071"/>
                  <a:pt x="1302327" y="2701637"/>
                </a:cubicBezTo>
                <a:cubicBezTo>
                  <a:pt x="1295270" y="2655764"/>
                  <a:pt x="1297025" y="2608708"/>
                  <a:pt x="1288472" y="2563091"/>
                </a:cubicBezTo>
                <a:cubicBezTo>
                  <a:pt x="1283089" y="2534383"/>
                  <a:pt x="1269999" y="2507673"/>
                  <a:pt x="1260763" y="2479964"/>
                </a:cubicBezTo>
                <a:cubicBezTo>
                  <a:pt x="1260761" y="2479959"/>
                  <a:pt x="1233058" y="2396842"/>
                  <a:pt x="1233054" y="2396837"/>
                </a:cubicBezTo>
                <a:lnTo>
                  <a:pt x="1177636" y="2313709"/>
                </a:lnTo>
                <a:cubicBezTo>
                  <a:pt x="1168400" y="2299855"/>
                  <a:pt x="1163781" y="2281382"/>
                  <a:pt x="1149927" y="2272146"/>
                </a:cubicBezTo>
                <a:lnTo>
                  <a:pt x="1108363" y="2244437"/>
                </a:lnTo>
                <a:cubicBezTo>
                  <a:pt x="1053175" y="2161653"/>
                  <a:pt x="1113447" y="2233633"/>
                  <a:pt x="1039091" y="2189019"/>
                </a:cubicBezTo>
                <a:cubicBezTo>
                  <a:pt x="1027890" y="2182298"/>
                  <a:pt x="1023065" y="2167151"/>
                  <a:pt x="1011381" y="2161309"/>
                </a:cubicBezTo>
                <a:cubicBezTo>
                  <a:pt x="985257" y="2148247"/>
                  <a:pt x="955963" y="2142836"/>
                  <a:pt x="928254" y="2133600"/>
                </a:cubicBezTo>
                <a:lnTo>
                  <a:pt x="845127" y="2105891"/>
                </a:lnTo>
                <a:cubicBezTo>
                  <a:pt x="831272" y="2101273"/>
                  <a:pt x="817968" y="2094438"/>
                  <a:pt x="803563" y="2092037"/>
                </a:cubicBezTo>
                <a:cubicBezTo>
                  <a:pt x="775854" y="2087419"/>
                  <a:pt x="748245" y="2082155"/>
                  <a:pt x="720436" y="2078182"/>
                </a:cubicBezTo>
                <a:cubicBezTo>
                  <a:pt x="593298" y="2060019"/>
                  <a:pt x="644581" y="2081819"/>
                  <a:pt x="581891" y="2050473"/>
                </a:cubicBezTo>
              </a:path>
            </a:pathLst>
          </a:custGeom>
          <a:solidFill>
            <a:schemeClr val="bg2">
              <a:lumMod val="50000"/>
            </a:schemeClr>
          </a:solidFill>
          <a:effectLst>
            <a:glow>
              <a:schemeClr val="accent1"/>
            </a:glow>
            <a:softEdge rad="50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4895582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kloub kyčelní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982449" y="4585855"/>
            <a:ext cx="874060" cy="1080654"/>
          </a:xfrm>
          <a:custGeom>
            <a:avLst/>
            <a:gdLst>
              <a:gd name="connsiteX0" fmla="*/ 84351 w 874060"/>
              <a:gd name="connsiteY0" fmla="*/ 0 h 1080654"/>
              <a:gd name="connsiteX1" fmla="*/ 153624 w 874060"/>
              <a:gd name="connsiteY1" fmla="*/ 13854 h 1080654"/>
              <a:gd name="connsiteX2" fmla="*/ 250606 w 874060"/>
              <a:gd name="connsiteY2" fmla="*/ 27709 h 1080654"/>
              <a:gd name="connsiteX3" fmla="*/ 333733 w 874060"/>
              <a:gd name="connsiteY3" fmla="*/ 55418 h 1080654"/>
              <a:gd name="connsiteX4" fmla="*/ 375296 w 874060"/>
              <a:gd name="connsiteY4" fmla="*/ 69272 h 1080654"/>
              <a:gd name="connsiteX5" fmla="*/ 416860 w 874060"/>
              <a:gd name="connsiteY5" fmla="*/ 83127 h 1080654"/>
              <a:gd name="connsiteX6" fmla="*/ 472278 w 874060"/>
              <a:gd name="connsiteY6" fmla="*/ 96981 h 1080654"/>
              <a:gd name="connsiteX7" fmla="*/ 610824 w 874060"/>
              <a:gd name="connsiteY7" fmla="*/ 110836 h 1080654"/>
              <a:gd name="connsiteX8" fmla="*/ 666242 w 874060"/>
              <a:gd name="connsiteY8" fmla="*/ 207818 h 1080654"/>
              <a:gd name="connsiteX9" fmla="*/ 680096 w 874060"/>
              <a:gd name="connsiteY9" fmla="*/ 249381 h 1080654"/>
              <a:gd name="connsiteX10" fmla="*/ 707806 w 874060"/>
              <a:gd name="connsiteY10" fmla="*/ 277090 h 1080654"/>
              <a:gd name="connsiteX11" fmla="*/ 721660 w 874060"/>
              <a:gd name="connsiteY11" fmla="*/ 318654 h 1080654"/>
              <a:gd name="connsiteX12" fmla="*/ 749369 w 874060"/>
              <a:gd name="connsiteY12" fmla="*/ 360218 h 1080654"/>
              <a:gd name="connsiteX13" fmla="*/ 804787 w 874060"/>
              <a:gd name="connsiteY13" fmla="*/ 484909 h 1080654"/>
              <a:gd name="connsiteX14" fmla="*/ 818642 w 874060"/>
              <a:gd name="connsiteY14" fmla="*/ 568036 h 1080654"/>
              <a:gd name="connsiteX15" fmla="*/ 832496 w 874060"/>
              <a:gd name="connsiteY15" fmla="*/ 665018 h 1080654"/>
              <a:gd name="connsiteX16" fmla="*/ 860206 w 874060"/>
              <a:gd name="connsiteY16" fmla="*/ 748145 h 1080654"/>
              <a:gd name="connsiteX17" fmla="*/ 874060 w 874060"/>
              <a:gd name="connsiteY17" fmla="*/ 817418 h 1080654"/>
              <a:gd name="connsiteX18" fmla="*/ 818642 w 874060"/>
              <a:gd name="connsiteY18" fmla="*/ 942109 h 1080654"/>
              <a:gd name="connsiteX19" fmla="*/ 777078 w 874060"/>
              <a:gd name="connsiteY19" fmla="*/ 969818 h 1080654"/>
              <a:gd name="connsiteX20" fmla="*/ 763224 w 874060"/>
              <a:gd name="connsiteY20" fmla="*/ 1011381 h 1080654"/>
              <a:gd name="connsiteX21" fmla="*/ 680096 w 874060"/>
              <a:gd name="connsiteY21" fmla="*/ 1052945 h 1080654"/>
              <a:gd name="connsiteX22" fmla="*/ 610824 w 874060"/>
              <a:gd name="connsiteY22" fmla="*/ 1066800 h 1080654"/>
              <a:gd name="connsiteX23" fmla="*/ 555406 w 874060"/>
              <a:gd name="connsiteY23" fmla="*/ 1080654 h 1080654"/>
              <a:gd name="connsiteX24" fmla="*/ 499987 w 874060"/>
              <a:gd name="connsiteY24" fmla="*/ 817418 h 1080654"/>
              <a:gd name="connsiteX25" fmla="*/ 472278 w 874060"/>
              <a:gd name="connsiteY25" fmla="*/ 734290 h 1080654"/>
              <a:gd name="connsiteX26" fmla="*/ 458424 w 874060"/>
              <a:gd name="connsiteY26" fmla="*/ 692727 h 1080654"/>
              <a:gd name="connsiteX27" fmla="*/ 430715 w 874060"/>
              <a:gd name="connsiteY27" fmla="*/ 651163 h 1080654"/>
              <a:gd name="connsiteX28" fmla="*/ 389151 w 874060"/>
              <a:gd name="connsiteY28" fmla="*/ 568036 h 1080654"/>
              <a:gd name="connsiteX29" fmla="*/ 264460 w 874060"/>
              <a:gd name="connsiteY29" fmla="*/ 498763 h 1080654"/>
              <a:gd name="connsiteX30" fmla="*/ 222896 w 874060"/>
              <a:gd name="connsiteY30" fmla="*/ 471054 h 1080654"/>
              <a:gd name="connsiteX31" fmla="*/ 181333 w 874060"/>
              <a:gd name="connsiteY31" fmla="*/ 457200 h 1080654"/>
              <a:gd name="connsiteX32" fmla="*/ 28933 w 874060"/>
              <a:gd name="connsiteY32" fmla="*/ 415636 h 1080654"/>
              <a:gd name="connsiteX33" fmla="*/ 1224 w 874060"/>
              <a:gd name="connsiteY33" fmla="*/ 332509 h 1080654"/>
              <a:gd name="connsiteX34" fmla="*/ 15078 w 874060"/>
              <a:gd name="connsiteY34" fmla="*/ 277090 h 1080654"/>
              <a:gd name="connsiteX35" fmla="*/ 84351 w 874060"/>
              <a:gd name="connsiteY35" fmla="*/ 193963 h 1080654"/>
              <a:gd name="connsiteX36" fmla="*/ 125915 w 874060"/>
              <a:gd name="connsiteY36" fmla="*/ 180109 h 1080654"/>
              <a:gd name="connsiteX37" fmla="*/ 153624 w 874060"/>
              <a:gd name="connsiteY37" fmla="*/ 138545 h 1080654"/>
              <a:gd name="connsiteX38" fmla="*/ 167478 w 874060"/>
              <a:gd name="connsiteY38" fmla="*/ 69272 h 1080654"/>
              <a:gd name="connsiteX39" fmla="*/ 209042 w 874060"/>
              <a:gd name="connsiteY39" fmla="*/ 55418 h 1080654"/>
              <a:gd name="connsiteX40" fmla="*/ 236751 w 874060"/>
              <a:gd name="connsiteY40" fmla="*/ 41563 h 108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874060" h="1080654">
                <a:moveTo>
                  <a:pt x="84351" y="0"/>
                </a:moveTo>
                <a:cubicBezTo>
                  <a:pt x="107442" y="4618"/>
                  <a:pt x="130396" y="9983"/>
                  <a:pt x="153624" y="13854"/>
                </a:cubicBezTo>
                <a:cubicBezTo>
                  <a:pt x="185835" y="19223"/>
                  <a:pt x="218787" y="20366"/>
                  <a:pt x="250606" y="27709"/>
                </a:cubicBezTo>
                <a:cubicBezTo>
                  <a:pt x="279066" y="34277"/>
                  <a:pt x="306024" y="46182"/>
                  <a:pt x="333733" y="55418"/>
                </a:cubicBezTo>
                <a:lnTo>
                  <a:pt x="375296" y="69272"/>
                </a:lnTo>
                <a:cubicBezTo>
                  <a:pt x="389151" y="73890"/>
                  <a:pt x="402692" y="79585"/>
                  <a:pt x="416860" y="83127"/>
                </a:cubicBezTo>
                <a:cubicBezTo>
                  <a:pt x="435333" y="87745"/>
                  <a:pt x="453428" y="94288"/>
                  <a:pt x="472278" y="96981"/>
                </a:cubicBezTo>
                <a:cubicBezTo>
                  <a:pt x="518224" y="103545"/>
                  <a:pt x="564642" y="106218"/>
                  <a:pt x="610824" y="110836"/>
                </a:cubicBezTo>
                <a:cubicBezTo>
                  <a:pt x="641397" y="263705"/>
                  <a:pt x="595572" y="119481"/>
                  <a:pt x="666242" y="207818"/>
                </a:cubicBezTo>
                <a:cubicBezTo>
                  <a:pt x="675365" y="219222"/>
                  <a:pt x="672582" y="236858"/>
                  <a:pt x="680096" y="249381"/>
                </a:cubicBezTo>
                <a:cubicBezTo>
                  <a:pt x="686817" y="260582"/>
                  <a:pt x="698569" y="267854"/>
                  <a:pt x="707806" y="277090"/>
                </a:cubicBezTo>
                <a:cubicBezTo>
                  <a:pt x="712424" y="290945"/>
                  <a:pt x="715129" y="305592"/>
                  <a:pt x="721660" y="318654"/>
                </a:cubicBezTo>
                <a:cubicBezTo>
                  <a:pt x="729106" y="333547"/>
                  <a:pt x="742606" y="345002"/>
                  <a:pt x="749369" y="360218"/>
                </a:cubicBezTo>
                <a:cubicBezTo>
                  <a:pt x="815318" y="508604"/>
                  <a:pt x="742078" y="390844"/>
                  <a:pt x="804787" y="484909"/>
                </a:cubicBezTo>
                <a:cubicBezTo>
                  <a:pt x="809405" y="512618"/>
                  <a:pt x="814371" y="540271"/>
                  <a:pt x="818642" y="568036"/>
                </a:cubicBezTo>
                <a:cubicBezTo>
                  <a:pt x="823607" y="600312"/>
                  <a:pt x="825153" y="633199"/>
                  <a:pt x="832496" y="665018"/>
                </a:cubicBezTo>
                <a:cubicBezTo>
                  <a:pt x="839064" y="693478"/>
                  <a:pt x="854478" y="719504"/>
                  <a:pt x="860206" y="748145"/>
                </a:cubicBezTo>
                <a:lnTo>
                  <a:pt x="874060" y="817418"/>
                </a:lnTo>
                <a:cubicBezTo>
                  <a:pt x="860342" y="858572"/>
                  <a:pt x="851574" y="909177"/>
                  <a:pt x="818642" y="942109"/>
                </a:cubicBezTo>
                <a:cubicBezTo>
                  <a:pt x="806868" y="953883"/>
                  <a:pt x="790933" y="960582"/>
                  <a:pt x="777078" y="969818"/>
                </a:cubicBezTo>
                <a:cubicBezTo>
                  <a:pt x="772460" y="983672"/>
                  <a:pt x="772347" y="999977"/>
                  <a:pt x="763224" y="1011381"/>
                </a:cubicBezTo>
                <a:cubicBezTo>
                  <a:pt x="746293" y="1032544"/>
                  <a:pt x="705194" y="1046670"/>
                  <a:pt x="680096" y="1052945"/>
                </a:cubicBezTo>
                <a:cubicBezTo>
                  <a:pt x="657251" y="1058656"/>
                  <a:pt x="633811" y="1061692"/>
                  <a:pt x="610824" y="1066800"/>
                </a:cubicBezTo>
                <a:cubicBezTo>
                  <a:pt x="592236" y="1070931"/>
                  <a:pt x="573879" y="1076036"/>
                  <a:pt x="555406" y="1080654"/>
                </a:cubicBezTo>
                <a:cubicBezTo>
                  <a:pt x="431503" y="1039355"/>
                  <a:pt x="533780" y="1087757"/>
                  <a:pt x="499987" y="817418"/>
                </a:cubicBezTo>
                <a:cubicBezTo>
                  <a:pt x="496364" y="788435"/>
                  <a:pt x="481514" y="761999"/>
                  <a:pt x="472278" y="734290"/>
                </a:cubicBezTo>
                <a:cubicBezTo>
                  <a:pt x="467660" y="720436"/>
                  <a:pt x="466525" y="704878"/>
                  <a:pt x="458424" y="692727"/>
                </a:cubicBezTo>
                <a:cubicBezTo>
                  <a:pt x="449188" y="678872"/>
                  <a:pt x="438162" y="666056"/>
                  <a:pt x="430715" y="651163"/>
                </a:cubicBezTo>
                <a:cubicBezTo>
                  <a:pt x="412049" y="613831"/>
                  <a:pt x="424443" y="598916"/>
                  <a:pt x="389151" y="568036"/>
                </a:cubicBezTo>
                <a:cubicBezTo>
                  <a:pt x="272667" y="466112"/>
                  <a:pt x="346916" y="539991"/>
                  <a:pt x="264460" y="498763"/>
                </a:cubicBezTo>
                <a:cubicBezTo>
                  <a:pt x="249567" y="491316"/>
                  <a:pt x="237789" y="478501"/>
                  <a:pt x="222896" y="471054"/>
                </a:cubicBezTo>
                <a:cubicBezTo>
                  <a:pt x="209834" y="464523"/>
                  <a:pt x="195422" y="461043"/>
                  <a:pt x="181333" y="457200"/>
                </a:cubicBezTo>
                <a:cubicBezTo>
                  <a:pt x="9453" y="410323"/>
                  <a:pt x="124600" y="447524"/>
                  <a:pt x="28933" y="415636"/>
                </a:cubicBezTo>
                <a:cubicBezTo>
                  <a:pt x="19697" y="387927"/>
                  <a:pt x="-5860" y="360845"/>
                  <a:pt x="1224" y="332509"/>
                </a:cubicBezTo>
                <a:cubicBezTo>
                  <a:pt x="5842" y="314036"/>
                  <a:pt x="7577" y="294592"/>
                  <a:pt x="15078" y="277090"/>
                </a:cubicBezTo>
                <a:cubicBezTo>
                  <a:pt x="25301" y="253237"/>
                  <a:pt x="64379" y="207277"/>
                  <a:pt x="84351" y="193963"/>
                </a:cubicBezTo>
                <a:cubicBezTo>
                  <a:pt x="96502" y="185862"/>
                  <a:pt x="112060" y="184727"/>
                  <a:pt x="125915" y="180109"/>
                </a:cubicBezTo>
                <a:cubicBezTo>
                  <a:pt x="135151" y="166254"/>
                  <a:pt x="147777" y="154136"/>
                  <a:pt x="153624" y="138545"/>
                </a:cubicBezTo>
                <a:cubicBezTo>
                  <a:pt x="161892" y="116496"/>
                  <a:pt x="154416" y="88865"/>
                  <a:pt x="167478" y="69272"/>
                </a:cubicBezTo>
                <a:cubicBezTo>
                  <a:pt x="175579" y="57121"/>
                  <a:pt x="195482" y="60842"/>
                  <a:pt x="209042" y="55418"/>
                </a:cubicBezTo>
                <a:cubicBezTo>
                  <a:pt x="218630" y="51583"/>
                  <a:pt x="227515" y="46181"/>
                  <a:pt x="236751" y="41563"/>
                </a:cubicBezTo>
              </a:path>
            </a:pathLst>
          </a:custGeom>
          <a:solidFill>
            <a:schemeClr val="accent3">
              <a:lumMod val="75000"/>
            </a:schemeClr>
          </a:solidFill>
          <a:effectLst>
            <a:softEdge rad="50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634836" y="5157192"/>
            <a:ext cx="3153188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97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xit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6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12" grpId="0" animBg="1"/>
      <p:bldP spid="20" grpId="0" animBg="1"/>
      <p:bldP spid="20" grpId="1" animBg="1"/>
      <p:bldP spid="18" grpId="0" animBg="1"/>
      <p:bldP spid="23" grpId="0" animBg="1"/>
      <p:bldP spid="2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66" y="0"/>
            <a:ext cx="1654662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412776"/>
            <a:ext cx="52530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kosti volné končetiny: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043608" y="2492896"/>
            <a:ext cx="3720547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2204864"/>
            <a:ext cx="2664296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stehenní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endCxn id="18" idx="1"/>
          </p:cNvCxnSpPr>
          <p:nvPr/>
        </p:nvCxnSpPr>
        <p:spPr>
          <a:xfrm>
            <a:off x="1331640" y="3886572"/>
            <a:ext cx="3456384" cy="2006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88024" y="3645024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 holenní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296397" y="5015227"/>
            <a:ext cx="3491626" cy="0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06815" y="4797152"/>
            <a:ext cx="2664296" cy="523220"/>
          </a:xfrm>
          <a:prstGeom prst="rect">
            <a:avLst/>
          </a:prstGeom>
          <a:solidFill>
            <a:srgbClr val="FF00FF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lýtková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4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541648" y="2626013"/>
            <a:ext cx="6257640" cy="20812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412776"/>
            <a:ext cx="52530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kosti volné končetiny: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379376" y="2780928"/>
            <a:ext cx="3408647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88024" y="2545740"/>
            <a:ext cx="2664296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kosti zánártní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515396" y="4221088"/>
            <a:ext cx="3272628" cy="0"/>
          </a:xfrm>
          <a:prstGeom prst="straightConnector1">
            <a:avLst/>
          </a:prstGeom>
          <a:ln w="38100">
            <a:solidFill>
              <a:srgbClr val="5044F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88024" y="3913892"/>
            <a:ext cx="2664296" cy="523220"/>
          </a:xfrm>
          <a:prstGeom prst="rect">
            <a:avLst/>
          </a:prstGeom>
          <a:solidFill>
            <a:srgbClr val="5044F2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kosti nártní</a:t>
            </a:r>
            <a:endParaRPr lang="cs-CZ" sz="2800" b="1" u="sng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515396" y="5445224"/>
            <a:ext cx="3272627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06815" y="5210036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články prstů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887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528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1067"/>
            <a:ext cx="3376861" cy="58043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nejsložitější kloub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2861" y="1412776"/>
            <a:ext cx="6583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Který kloub lidského těla je nejsložitější?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12530" y="213588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kloub kolenní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7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xit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81067"/>
            <a:ext cx="3376861" cy="58043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nejsložitější kloub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41277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Kosti v kolenním kloubu: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688430" y="1674386"/>
            <a:ext cx="3099593" cy="11065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788024" y="2545740"/>
            <a:ext cx="2664296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 stehenní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se šipkou 9"/>
          <p:cNvCxnSpPr>
            <a:endCxn id="11" idx="1"/>
          </p:cNvCxnSpPr>
          <p:nvPr/>
        </p:nvCxnSpPr>
        <p:spPr>
          <a:xfrm flipV="1">
            <a:off x="1515396" y="3834626"/>
            <a:ext cx="3272628" cy="314454"/>
          </a:xfrm>
          <a:prstGeom prst="straightConnector1">
            <a:avLst/>
          </a:prstGeom>
          <a:ln w="38100">
            <a:solidFill>
              <a:srgbClr val="5044F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88024" y="3573016"/>
            <a:ext cx="2664296" cy="523220"/>
          </a:xfrm>
          <a:prstGeom prst="rect">
            <a:avLst/>
          </a:prstGeom>
          <a:solidFill>
            <a:srgbClr val="5044F2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kost holenní</a:t>
            </a:r>
            <a:endParaRPr lang="cs-CZ" sz="2800" b="1" u="sng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907704" y="5373216"/>
            <a:ext cx="2880319" cy="50405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806815" y="5642084"/>
            <a:ext cx="266429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čéška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95536" y="4653136"/>
            <a:ext cx="4392487" cy="216024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06815" y="4581128"/>
            <a:ext cx="2664296" cy="523220"/>
          </a:xfrm>
          <a:prstGeom prst="rect">
            <a:avLst/>
          </a:prstGeom>
          <a:solidFill>
            <a:srgbClr val="FF00FF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kost lýtková</a:t>
            </a:r>
            <a:endParaRPr lang="cs-CZ" sz="2800" b="1" u="sng" dirty="0">
              <a:solidFill>
                <a:schemeClr val="accent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54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688926"/>
            <a:ext cx="4667250" cy="51244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nejsložitější kloub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41277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Poloměsíčité útvary mezi kostí stehenní a holenní: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563888" y="2366883"/>
            <a:ext cx="1224135" cy="4140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788024" y="2545740"/>
            <a:ext cx="2088231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menisky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394455" y="2679764"/>
            <a:ext cx="3393568" cy="2070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95936" y="3625860"/>
            <a:ext cx="4968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Ze které tkáně jsou menisky?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40021" y="4251151"/>
            <a:ext cx="238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 chrupavky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48335" y="5157192"/>
            <a:ext cx="4968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Jakou mají menisky funkci?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0479" y="5877272"/>
            <a:ext cx="7426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Vyrovnávají nerovnosti v kolenním kloubu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31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/>
      <p:bldP spid="19" grpId="0"/>
      <p:bldP spid="20" grpId="0"/>
      <p:bldP spid="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389" y="1412776"/>
            <a:ext cx="5694123" cy="48074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pánev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446683" y="5013175"/>
            <a:ext cx="2925517" cy="1"/>
          </a:xfrm>
          <a:prstGeom prst="straightConnector1">
            <a:avLst/>
          </a:prstGeom>
          <a:ln w="38100">
            <a:solidFill>
              <a:srgbClr val="5044F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90399" y="3265820"/>
            <a:ext cx="2448272" cy="52322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kost křížová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endCxn id="9" idx="3"/>
          </p:cNvCxnSpPr>
          <p:nvPr/>
        </p:nvCxnSpPr>
        <p:spPr>
          <a:xfrm flipH="1">
            <a:off x="3338671" y="2996952"/>
            <a:ext cx="3105538" cy="53047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82387" y="4777988"/>
            <a:ext cx="2664296" cy="523220"/>
          </a:xfrm>
          <a:prstGeom prst="rect">
            <a:avLst/>
          </a:prstGeom>
          <a:solidFill>
            <a:srgbClr val="5044F2"/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spona stydká</a:t>
            </a:r>
            <a:endParaRPr lang="cs-CZ" sz="2800" b="1" u="sng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75675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Části pánve: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4965" y="2060848"/>
            <a:ext cx="2979139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kosti pánevní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5267459" y="2137893"/>
            <a:ext cx="2319335" cy="1725769"/>
          </a:xfrm>
          <a:custGeom>
            <a:avLst/>
            <a:gdLst>
              <a:gd name="connsiteX0" fmla="*/ 244699 w 2319335"/>
              <a:gd name="connsiteY0" fmla="*/ 0 h 1725769"/>
              <a:gd name="connsiteX1" fmla="*/ 180304 w 2319335"/>
              <a:gd name="connsiteY1" fmla="*/ 38637 h 1725769"/>
              <a:gd name="connsiteX2" fmla="*/ 128789 w 2319335"/>
              <a:gd name="connsiteY2" fmla="*/ 115910 h 1725769"/>
              <a:gd name="connsiteX3" fmla="*/ 51516 w 2319335"/>
              <a:gd name="connsiteY3" fmla="*/ 167425 h 1725769"/>
              <a:gd name="connsiteX4" fmla="*/ 38637 w 2319335"/>
              <a:gd name="connsiteY4" fmla="*/ 206062 h 1725769"/>
              <a:gd name="connsiteX5" fmla="*/ 12879 w 2319335"/>
              <a:gd name="connsiteY5" fmla="*/ 244699 h 1725769"/>
              <a:gd name="connsiteX6" fmla="*/ 0 w 2319335"/>
              <a:gd name="connsiteY6" fmla="*/ 296214 h 1725769"/>
              <a:gd name="connsiteX7" fmla="*/ 25758 w 2319335"/>
              <a:gd name="connsiteY7" fmla="*/ 412124 h 1725769"/>
              <a:gd name="connsiteX8" fmla="*/ 51516 w 2319335"/>
              <a:gd name="connsiteY8" fmla="*/ 450761 h 1725769"/>
              <a:gd name="connsiteX9" fmla="*/ 77273 w 2319335"/>
              <a:gd name="connsiteY9" fmla="*/ 528034 h 1725769"/>
              <a:gd name="connsiteX10" fmla="*/ 90152 w 2319335"/>
              <a:gd name="connsiteY10" fmla="*/ 566670 h 1725769"/>
              <a:gd name="connsiteX11" fmla="*/ 115910 w 2319335"/>
              <a:gd name="connsiteY11" fmla="*/ 656822 h 1725769"/>
              <a:gd name="connsiteX12" fmla="*/ 167426 w 2319335"/>
              <a:gd name="connsiteY12" fmla="*/ 734096 h 1725769"/>
              <a:gd name="connsiteX13" fmla="*/ 206062 w 2319335"/>
              <a:gd name="connsiteY13" fmla="*/ 746975 h 1725769"/>
              <a:gd name="connsiteX14" fmla="*/ 231820 w 2319335"/>
              <a:gd name="connsiteY14" fmla="*/ 785611 h 1725769"/>
              <a:gd name="connsiteX15" fmla="*/ 270456 w 2319335"/>
              <a:gd name="connsiteY15" fmla="*/ 798490 h 1725769"/>
              <a:gd name="connsiteX16" fmla="*/ 309093 w 2319335"/>
              <a:gd name="connsiteY16" fmla="*/ 824248 h 1725769"/>
              <a:gd name="connsiteX17" fmla="*/ 360609 w 2319335"/>
              <a:gd name="connsiteY17" fmla="*/ 978794 h 1725769"/>
              <a:gd name="connsiteX18" fmla="*/ 399245 w 2319335"/>
              <a:gd name="connsiteY18" fmla="*/ 1056068 h 1725769"/>
              <a:gd name="connsiteX19" fmla="*/ 437882 w 2319335"/>
              <a:gd name="connsiteY19" fmla="*/ 1081825 h 1725769"/>
              <a:gd name="connsiteX20" fmla="*/ 502276 w 2319335"/>
              <a:gd name="connsiteY20" fmla="*/ 1146220 h 1725769"/>
              <a:gd name="connsiteX21" fmla="*/ 566671 w 2319335"/>
              <a:gd name="connsiteY21" fmla="*/ 1210614 h 1725769"/>
              <a:gd name="connsiteX22" fmla="*/ 592428 w 2319335"/>
              <a:gd name="connsiteY22" fmla="*/ 1287887 h 1725769"/>
              <a:gd name="connsiteX23" fmla="*/ 605307 w 2319335"/>
              <a:gd name="connsiteY23" fmla="*/ 1339403 h 1725769"/>
              <a:gd name="connsiteX24" fmla="*/ 631065 w 2319335"/>
              <a:gd name="connsiteY24" fmla="*/ 1378039 h 1725769"/>
              <a:gd name="connsiteX25" fmla="*/ 643944 w 2319335"/>
              <a:gd name="connsiteY25" fmla="*/ 1416676 h 1725769"/>
              <a:gd name="connsiteX26" fmla="*/ 721217 w 2319335"/>
              <a:gd name="connsiteY26" fmla="*/ 1532586 h 1725769"/>
              <a:gd name="connsiteX27" fmla="*/ 746975 w 2319335"/>
              <a:gd name="connsiteY27" fmla="*/ 1571222 h 1725769"/>
              <a:gd name="connsiteX28" fmla="*/ 824248 w 2319335"/>
              <a:gd name="connsiteY28" fmla="*/ 1622738 h 1725769"/>
              <a:gd name="connsiteX29" fmla="*/ 901521 w 2319335"/>
              <a:gd name="connsiteY29" fmla="*/ 1648496 h 1725769"/>
              <a:gd name="connsiteX30" fmla="*/ 940158 w 2319335"/>
              <a:gd name="connsiteY30" fmla="*/ 1661375 h 1725769"/>
              <a:gd name="connsiteX31" fmla="*/ 978795 w 2319335"/>
              <a:gd name="connsiteY31" fmla="*/ 1687132 h 1725769"/>
              <a:gd name="connsiteX32" fmla="*/ 1068947 w 2319335"/>
              <a:gd name="connsiteY32" fmla="*/ 1712890 h 1725769"/>
              <a:gd name="connsiteX33" fmla="*/ 1107583 w 2319335"/>
              <a:gd name="connsiteY33" fmla="*/ 1725769 h 1725769"/>
              <a:gd name="connsiteX34" fmla="*/ 1429555 w 2319335"/>
              <a:gd name="connsiteY34" fmla="*/ 1712890 h 1725769"/>
              <a:gd name="connsiteX35" fmla="*/ 1468192 w 2319335"/>
              <a:gd name="connsiteY35" fmla="*/ 1700011 h 1725769"/>
              <a:gd name="connsiteX36" fmla="*/ 1532586 w 2319335"/>
              <a:gd name="connsiteY36" fmla="*/ 1648496 h 1725769"/>
              <a:gd name="connsiteX37" fmla="*/ 1558344 w 2319335"/>
              <a:gd name="connsiteY37" fmla="*/ 1609859 h 1725769"/>
              <a:gd name="connsiteX38" fmla="*/ 1596980 w 2319335"/>
              <a:gd name="connsiteY38" fmla="*/ 1596980 h 1725769"/>
              <a:gd name="connsiteX39" fmla="*/ 1609859 w 2319335"/>
              <a:gd name="connsiteY39" fmla="*/ 1558344 h 1725769"/>
              <a:gd name="connsiteX40" fmla="*/ 1674254 w 2319335"/>
              <a:gd name="connsiteY40" fmla="*/ 1493949 h 1725769"/>
              <a:gd name="connsiteX41" fmla="*/ 1700011 w 2319335"/>
              <a:gd name="connsiteY41" fmla="*/ 1416676 h 1725769"/>
              <a:gd name="connsiteX42" fmla="*/ 1725769 w 2319335"/>
              <a:gd name="connsiteY42" fmla="*/ 1378039 h 1725769"/>
              <a:gd name="connsiteX43" fmla="*/ 1738648 w 2319335"/>
              <a:gd name="connsiteY43" fmla="*/ 1339403 h 1725769"/>
              <a:gd name="connsiteX44" fmla="*/ 1790164 w 2319335"/>
              <a:gd name="connsiteY44" fmla="*/ 1262130 h 1725769"/>
              <a:gd name="connsiteX45" fmla="*/ 1841679 w 2319335"/>
              <a:gd name="connsiteY45" fmla="*/ 1184856 h 1725769"/>
              <a:gd name="connsiteX46" fmla="*/ 1880316 w 2319335"/>
              <a:gd name="connsiteY46" fmla="*/ 1159099 h 1725769"/>
              <a:gd name="connsiteX47" fmla="*/ 1906073 w 2319335"/>
              <a:gd name="connsiteY47" fmla="*/ 1120462 h 1725769"/>
              <a:gd name="connsiteX48" fmla="*/ 1944710 w 2319335"/>
              <a:gd name="connsiteY48" fmla="*/ 1094704 h 1725769"/>
              <a:gd name="connsiteX49" fmla="*/ 1996226 w 2319335"/>
              <a:gd name="connsiteY49" fmla="*/ 1017431 h 1725769"/>
              <a:gd name="connsiteX50" fmla="*/ 2021983 w 2319335"/>
              <a:gd name="connsiteY50" fmla="*/ 978794 h 1725769"/>
              <a:gd name="connsiteX51" fmla="*/ 2047741 w 2319335"/>
              <a:gd name="connsiteY51" fmla="*/ 901521 h 1725769"/>
              <a:gd name="connsiteX52" fmla="*/ 2073499 w 2319335"/>
              <a:gd name="connsiteY52" fmla="*/ 824248 h 1725769"/>
              <a:gd name="connsiteX53" fmla="*/ 2125014 w 2319335"/>
              <a:gd name="connsiteY53" fmla="*/ 746975 h 1725769"/>
              <a:gd name="connsiteX54" fmla="*/ 2163651 w 2319335"/>
              <a:gd name="connsiteY54" fmla="*/ 669701 h 1725769"/>
              <a:gd name="connsiteX55" fmla="*/ 2240924 w 2319335"/>
              <a:gd name="connsiteY55" fmla="*/ 515155 h 1725769"/>
              <a:gd name="connsiteX56" fmla="*/ 2266682 w 2319335"/>
              <a:gd name="connsiteY56" fmla="*/ 476518 h 1725769"/>
              <a:gd name="connsiteX57" fmla="*/ 2292440 w 2319335"/>
              <a:gd name="connsiteY57" fmla="*/ 437882 h 1725769"/>
              <a:gd name="connsiteX58" fmla="*/ 2318197 w 2319335"/>
              <a:gd name="connsiteY58" fmla="*/ 360608 h 1725769"/>
              <a:gd name="connsiteX59" fmla="*/ 2279561 w 2319335"/>
              <a:gd name="connsiteY59" fmla="*/ 270456 h 1725769"/>
              <a:gd name="connsiteX60" fmla="*/ 2266682 w 2319335"/>
              <a:gd name="connsiteY60" fmla="*/ 231820 h 1725769"/>
              <a:gd name="connsiteX61" fmla="*/ 2228045 w 2319335"/>
              <a:gd name="connsiteY61" fmla="*/ 206062 h 1725769"/>
              <a:gd name="connsiteX62" fmla="*/ 2176530 w 2319335"/>
              <a:gd name="connsiteY62" fmla="*/ 141668 h 1725769"/>
              <a:gd name="connsiteX63" fmla="*/ 2112135 w 2319335"/>
              <a:gd name="connsiteY63" fmla="*/ 64394 h 1725769"/>
              <a:gd name="connsiteX64" fmla="*/ 2034862 w 2319335"/>
              <a:gd name="connsiteY64" fmla="*/ 38637 h 1725769"/>
              <a:gd name="connsiteX65" fmla="*/ 1996226 w 2319335"/>
              <a:gd name="connsiteY65" fmla="*/ 25758 h 1725769"/>
              <a:gd name="connsiteX66" fmla="*/ 1931831 w 2319335"/>
              <a:gd name="connsiteY66" fmla="*/ 77273 h 1725769"/>
              <a:gd name="connsiteX67" fmla="*/ 1893195 w 2319335"/>
              <a:gd name="connsiteY67" fmla="*/ 90152 h 1725769"/>
              <a:gd name="connsiteX68" fmla="*/ 1854558 w 2319335"/>
              <a:gd name="connsiteY68" fmla="*/ 115910 h 1725769"/>
              <a:gd name="connsiteX69" fmla="*/ 1828800 w 2319335"/>
              <a:gd name="connsiteY69" fmla="*/ 154546 h 1725769"/>
              <a:gd name="connsiteX70" fmla="*/ 1777285 w 2319335"/>
              <a:gd name="connsiteY70" fmla="*/ 167425 h 1725769"/>
              <a:gd name="connsiteX71" fmla="*/ 1738648 w 2319335"/>
              <a:gd name="connsiteY71" fmla="*/ 180304 h 1725769"/>
              <a:gd name="connsiteX72" fmla="*/ 1661375 w 2319335"/>
              <a:gd name="connsiteY72" fmla="*/ 231820 h 1725769"/>
              <a:gd name="connsiteX73" fmla="*/ 1648496 w 2319335"/>
              <a:gd name="connsiteY73" fmla="*/ 193183 h 1725769"/>
              <a:gd name="connsiteX74" fmla="*/ 1622738 w 2319335"/>
              <a:gd name="connsiteY74" fmla="*/ 154546 h 1725769"/>
              <a:gd name="connsiteX75" fmla="*/ 1584102 w 2319335"/>
              <a:gd name="connsiteY75" fmla="*/ 128789 h 1725769"/>
              <a:gd name="connsiteX76" fmla="*/ 1493949 w 2319335"/>
              <a:gd name="connsiteY76" fmla="*/ 77273 h 1725769"/>
              <a:gd name="connsiteX77" fmla="*/ 1455313 w 2319335"/>
              <a:gd name="connsiteY77" fmla="*/ 103031 h 1725769"/>
              <a:gd name="connsiteX78" fmla="*/ 1416676 w 2319335"/>
              <a:gd name="connsiteY78" fmla="*/ 231820 h 1725769"/>
              <a:gd name="connsiteX79" fmla="*/ 1378040 w 2319335"/>
              <a:gd name="connsiteY79" fmla="*/ 244699 h 1725769"/>
              <a:gd name="connsiteX80" fmla="*/ 1313645 w 2319335"/>
              <a:gd name="connsiteY80" fmla="*/ 231820 h 1725769"/>
              <a:gd name="connsiteX81" fmla="*/ 1236372 w 2319335"/>
              <a:gd name="connsiteY81" fmla="*/ 206062 h 1725769"/>
              <a:gd name="connsiteX82" fmla="*/ 1056068 w 2319335"/>
              <a:gd name="connsiteY82" fmla="*/ 231820 h 1725769"/>
              <a:gd name="connsiteX83" fmla="*/ 1004552 w 2319335"/>
              <a:gd name="connsiteY83" fmla="*/ 257577 h 1725769"/>
              <a:gd name="connsiteX84" fmla="*/ 965916 w 2319335"/>
              <a:gd name="connsiteY84" fmla="*/ 244699 h 1725769"/>
              <a:gd name="connsiteX85" fmla="*/ 914400 w 2319335"/>
              <a:gd name="connsiteY85" fmla="*/ 167425 h 1725769"/>
              <a:gd name="connsiteX86" fmla="*/ 888642 w 2319335"/>
              <a:gd name="connsiteY86" fmla="*/ 128789 h 1725769"/>
              <a:gd name="connsiteX87" fmla="*/ 862885 w 2319335"/>
              <a:gd name="connsiteY87" fmla="*/ 90152 h 1725769"/>
              <a:gd name="connsiteX88" fmla="*/ 811369 w 2319335"/>
              <a:gd name="connsiteY88" fmla="*/ 77273 h 1725769"/>
              <a:gd name="connsiteX89" fmla="*/ 708338 w 2319335"/>
              <a:gd name="connsiteY89" fmla="*/ 64394 h 1725769"/>
              <a:gd name="connsiteX90" fmla="*/ 695459 w 2319335"/>
              <a:gd name="connsiteY90" fmla="*/ 103031 h 1725769"/>
              <a:gd name="connsiteX91" fmla="*/ 708338 w 2319335"/>
              <a:gd name="connsiteY91" fmla="*/ 206062 h 1725769"/>
              <a:gd name="connsiteX92" fmla="*/ 631065 w 2319335"/>
              <a:gd name="connsiteY92" fmla="*/ 180304 h 1725769"/>
              <a:gd name="connsiteX93" fmla="*/ 566671 w 2319335"/>
              <a:gd name="connsiteY93" fmla="*/ 128789 h 1725769"/>
              <a:gd name="connsiteX94" fmla="*/ 528034 w 2319335"/>
              <a:gd name="connsiteY94" fmla="*/ 90152 h 1725769"/>
              <a:gd name="connsiteX95" fmla="*/ 386366 w 2319335"/>
              <a:gd name="connsiteY95" fmla="*/ 64394 h 1725769"/>
              <a:gd name="connsiteX96" fmla="*/ 231820 w 2319335"/>
              <a:gd name="connsiteY96" fmla="*/ 51515 h 1725769"/>
              <a:gd name="connsiteX97" fmla="*/ 231820 w 2319335"/>
              <a:gd name="connsiteY97" fmla="*/ 77273 h 1725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2319335" h="1725769">
                <a:moveTo>
                  <a:pt x="244699" y="0"/>
                </a:moveTo>
                <a:cubicBezTo>
                  <a:pt x="223234" y="12879"/>
                  <a:pt x="198004" y="20937"/>
                  <a:pt x="180304" y="38637"/>
                </a:cubicBezTo>
                <a:cubicBezTo>
                  <a:pt x="158414" y="60527"/>
                  <a:pt x="154547" y="98738"/>
                  <a:pt x="128789" y="115910"/>
                </a:cubicBezTo>
                <a:lnTo>
                  <a:pt x="51516" y="167425"/>
                </a:lnTo>
                <a:cubicBezTo>
                  <a:pt x="47223" y="180304"/>
                  <a:pt x="44708" y="193920"/>
                  <a:pt x="38637" y="206062"/>
                </a:cubicBezTo>
                <a:cubicBezTo>
                  <a:pt x="31715" y="219907"/>
                  <a:pt x="18976" y="230472"/>
                  <a:pt x="12879" y="244699"/>
                </a:cubicBezTo>
                <a:cubicBezTo>
                  <a:pt x="5906" y="260968"/>
                  <a:pt x="4293" y="279042"/>
                  <a:pt x="0" y="296214"/>
                </a:cubicBezTo>
                <a:cubicBezTo>
                  <a:pt x="4946" y="325893"/>
                  <a:pt x="9906" y="380419"/>
                  <a:pt x="25758" y="412124"/>
                </a:cubicBezTo>
                <a:cubicBezTo>
                  <a:pt x="32680" y="425969"/>
                  <a:pt x="45230" y="436616"/>
                  <a:pt x="51516" y="450761"/>
                </a:cubicBezTo>
                <a:cubicBezTo>
                  <a:pt x="62543" y="475572"/>
                  <a:pt x="68687" y="502276"/>
                  <a:pt x="77273" y="528034"/>
                </a:cubicBezTo>
                <a:cubicBezTo>
                  <a:pt x="81566" y="540913"/>
                  <a:pt x="86859" y="553500"/>
                  <a:pt x="90152" y="566670"/>
                </a:cubicBezTo>
                <a:cubicBezTo>
                  <a:pt x="93184" y="578797"/>
                  <a:pt x="107511" y="641704"/>
                  <a:pt x="115910" y="656822"/>
                </a:cubicBezTo>
                <a:cubicBezTo>
                  <a:pt x="130944" y="683883"/>
                  <a:pt x="138057" y="724306"/>
                  <a:pt x="167426" y="734096"/>
                </a:cubicBezTo>
                <a:lnTo>
                  <a:pt x="206062" y="746975"/>
                </a:lnTo>
                <a:cubicBezTo>
                  <a:pt x="214648" y="759854"/>
                  <a:pt x="219733" y="775942"/>
                  <a:pt x="231820" y="785611"/>
                </a:cubicBezTo>
                <a:cubicBezTo>
                  <a:pt x="242421" y="794091"/>
                  <a:pt x="258314" y="792419"/>
                  <a:pt x="270456" y="798490"/>
                </a:cubicBezTo>
                <a:cubicBezTo>
                  <a:pt x="284300" y="805412"/>
                  <a:pt x="296214" y="815662"/>
                  <a:pt x="309093" y="824248"/>
                </a:cubicBezTo>
                <a:lnTo>
                  <a:pt x="360609" y="978794"/>
                </a:lnTo>
                <a:cubicBezTo>
                  <a:pt x="371084" y="1010220"/>
                  <a:pt x="374277" y="1031100"/>
                  <a:pt x="399245" y="1056068"/>
                </a:cubicBezTo>
                <a:cubicBezTo>
                  <a:pt x="410190" y="1067013"/>
                  <a:pt x="425003" y="1073239"/>
                  <a:pt x="437882" y="1081825"/>
                </a:cubicBezTo>
                <a:cubicBezTo>
                  <a:pt x="506568" y="1184854"/>
                  <a:pt x="416420" y="1060364"/>
                  <a:pt x="502276" y="1146220"/>
                </a:cubicBezTo>
                <a:cubicBezTo>
                  <a:pt x="588132" y="1232076"/>
                  <a:pt x="463642" y="1141928"/>
                  <a:pt x="566671" y="1210614"/>
                </a:cubicBezTo>
                <a:cubicBezTo>
                  <a:pt x="575257" y="1236372"/>
                  <a:pt x="585843" y="1261547"/>
                  <a:pt x="592428" y="1287887"/>
                </a:cubicBezTo>
                <a:cubicBezTo>
                  <a:pt x="596721" y="1305059"/>
                  <a:pt x="598334" y="1323134"/>
                  <a:pt x="605307" y="1339403"/>
                </a:cubicBezTo>
                <a:cubicBezTo>
                  <a:pt x="611404" y="1353630"/>
                  <a:pt x="622479" y="1365160"/>
                  <a:pt x="631065" y="1378039"/>
                </a:cubicBezTo>
                <a:cubicBezTo>
                  <a:pt x="635358" y="1390918"/>
                  <a:pt x="637351" y="1404809"/>
                  <a:pt x="643944" y="1416676"/>
                </a:cubicBezTo>
                <a:cubicBezTo>
                  <a:pt x="643944" y="1416677"/>
                  <a:pt x="708338" y="1513268"/>
                  <a:pt x="721217" y="1532586"/>
                </a:cubicBezTo>
                <a:cubicBezTo>
                  <a:pt x="729803" y="1545465"/>
                  <a:pt x="734096" y="1562636"/>
                  <a:pt x="746975" y="1571222"/>
                </a:cubicBezTo>
                <a:cubicBezTo>
                  <a:pt x="772733" y="1588394"/>
                  <a:pt x="794880" y="1612948"/>
                  <a:pt x="824248" y="1622738"/>
                </a:cubicBezTo>
                <a:lnTo>
                  <a:pt x="901521" y="1648496"/>
                </a:lnTo>
                <a:cubicBezTo>
                  <a:pt x="914400" y="1652789"/>
                  <a:pt x="928862" y="1653845"/>
                  <a:pt x="940158" y="1661375"/>
                </a:cubicBezTo>
                <a:cubicBezTo>
                  <a:pt x="953037" y="1669961"/>
                  <a:pt x="964951" y="1680210"/>
                  <a:pt x="978795" y="1687132"/>
                </a:cubicBezTo>
                <a:cubicBezTo>
                  <a:pt x="999384" y="1697426"/>
                  <a:pt x="1049687" y="1707387"/>
                  <a:pt x="1068947" y="1712890"/>
                </a:cubicBezTo>
                <a:cubicBezTo>
                  <a:pt x="1082000" y="1716619"/>
                  <a:pt x="1094704" y="1721476"/>
                  <a:pt x="1107583" y="1725769"/>
                </a:cubicBezTo>
                <a:cubicBezTo>
                  <a:pt x="1214907" y="1721476"/>
                  <a:pt x="1322418" y="1720543"/>
                  <a:pt x="1429555" y="1712890"/>
                </a:cubicBezTo>
                <a:cubicBezTo>
                  <a:pt x="1443096" y="1711923"/>
                  <a:pt x="1457591" y="1708492"/>
                  <a:pt x="1468192" y="1700011"/>
                </a:cubicBezTo>
                <a:cubicBezTo>
                  <a:pt x="1551412" y="1633435"/>
                  <a:pt x="1435470" y="1680868"/>
                  <a:pt x="1532586" y="1648496"/>
                </a:cubicBezTo>
                <a:cubicBezTo>
                  <a:pt x="1541172" y="1635617"/>
                  <a:pt x="1546257" y="1619529"/>
                  <a:pt x="1558344" y="1609859"/>
                </a:cubicBezTo>
                <a:cubicBezTo>
                  <a:pt x="1568944" y="1601378"/>
                  <a:pt x="1587381" y="1606579"/>
                  <a:pt x="1596980" y="1596980"/>
                </a:cubicBezTo>
                <a:cubicBezTo>
                  <a:pt x="1606579" y="1587381"/>
                  <a:pt x="1603788" y="1570486"/>
                  <a:pt x="1609859" y="1558344"/>
                </a:cubicBezTo>
                <a:cubicBezTo>
                  <a:pt x="1631324" y="1515414"/>
                  <a:pt x="1635617" y="1519707"/>
                  <a:pt x="1674254" y="1493949"/>
                </a:cubicBezTo>
                <a:cubicBezTo>
                  <a:pt x="1682840" y="1468191"/>
                  <a:pt x="1684950" y="1439267"/>
                  <a:pt x="1700011" y="1416676"/>
                </a:cubicBezTo>
                <a:cubicBezTo>
                  <a:pt x="1708597" y="1403797"/>
                  <a:pt x="1718847" y="1391883"/>
                  <a:pt x="1725769" y="1378039"/>
                </a:cubicBezTo>
                <a:cubicBezTo>
                  <a:pt x="1731840" y="1365897"/>
                  <a:pt x="1732055" y="1351270"/>
                  <a:pt x="1738648" y="1339403"/>
                </a:cubicBezTo>
                <a:cubicBezTo>
                  <a:pt x="1753682" y="1312342"/>
                  <a:pt x="1772992" y="1287888"/>
                  <a:pt x="1790164" y="1262130"/>
                </a:cubicBezTo>
                <a:lnTo>
                  <a:pt x="1841679" y="1184856"/>
                </a:lnTo>
                <a:lnTo>
                  <a:pt x="1880316" y="1159099"/>
                </a:lnTo>
                <a:cubicBezTo>
                  <a:pt x="1888902" y="1146220"/>
                  <a:pt x="1895128" y="1131407"/>
                  <a:pt x="1906073" y="1120462"/>
                </a:cubicBezTo>
                <a:cubicBezTo>
                  <a:pt x="1917018" y="1109517"/>
                  <a:pt x="1934517" y="1106353"/>
                  <a:pt x="1944710" y="1094704"/>
                </a:cubicBezTo>
                <a:cubicBezTo>
                  <a:pt x="1965095" y="1071407"/>
                  <a:pt x="1979054" y="1043189"/>
                  <a:pt x="1996226" y="1017431"/>
                </a:cubicBezTo>
                <a:cubicBezTo>
                  <a:pt x="2004812" y="1004552"/>
                  <a:pt x="2017088" y="993478"/>
                  <a:pt x="2021983" y="978794"/>
                </a:cubicBezTo>
                <a:lnTo>
                  <a:pt x="2047741" y="901521"/>
                </a:lnTo>
                <a:cubicBezTo>
                  <a:pt x="2047741" y="901520"/>
                  <a:pt x="2073498" y="824249"/>
                  <a:pt x="2073499" y="824248"/>
                </a:cubicBezTo>
                <a:lnTo>
                  <a:pt x="2125014" y="746975"/>
                </a:lnTo>
                <a:cubicBezTo>
                  <a:pt x="2171982" y="606071"/>
                  <a:pt x="2097076" y="819494"/>
                  <a:pt x="2163651" y="669701"/>
                </a:cubicBezTo>
                <a:cubicBezTo>
                  <a:pt x="2234746" y="509738"/>
                  <a:pt x="2133818" y="675815"/>
                  <a:pt x="2240924" y="515155"/>
                </a:cubicBezTo>
                <a:lnTo>
                  <a:pt x="2266682" y="476518"/>
                </a:lnTo>
                <a:lnTo>
                  <a:pt x="2292440" y="437882"/>
                </a:lnTo>
                <a:cubicBezTo>
                  <a:pt x="2301026" y="412124"/>
                  <a:pt x="2324782" y="386949"/>
                  <a:pt x="2318197" y="360608"/>
                </a:cubicBezTo>
                <a:cubicBezTo>
                  <a:pt x="2291394" y="253397"/>
                  <a:pt x="2324030" y="359394"/>
                  <a:pt x="2279561" y="270456"/>
                </a:cubicBezTo>
                <a:cubicBezTo>
                  <a:pt x="2273490" y="258314"/>
                  <a:pt x="2275163" y="242420"/>
                  <a:pt x="2266682" y="231820"/>
                </a:cubicBezTo>
                <a:cubicBezTo>
                  <a:pt x="2257012" y="219733"/>
                  <a:pt x="2240924" y="214648"/>
                  <a:pt x="2228045" y="206062"/>
                </a:cubicBezTo>
                <a:cubicBezTo>
                  <a:pt x="2202972" y="130843"/>
                  <a:pt x="2234784" y="199922"/>
                  <a:pt x="2176530" y="141668"/>
                </a:cubicBezTo>
                <a:cubicBezTo>
                  <a:pt x="2142462" y="107600"/>
                  <a:pt x="2159607" y="90767"/>
                  <a:pt x="2112135" y="64394"/>
                </a:cubicBezTo>
                <a:cubicBezTo>
                  <a:pt x="2088401" y="51208"/>
                  <a:pt x="2060620" y="47223"/>
                  <a:pt x="2034862" y="38637"/>
                </a:cubicBezTo>
                <a:lnTo>
                  <a:pt x="1996226" y="25758"/>
                </a:lnTo>
                <a:cubicBezTo>
                  <a:pt x="1899112" y="58129"/>
                  <a:pt x="2015050" y="10698"/>
                  <a:pt x="1931831" y="77273"/>
                </a:cubicBezTo>
                <a:cubicBezTo>
                  <a:pt x="1921230" y="85753"/>
                  <a:pt x="1905337" y="84081"/>
                  <a:pt x="1893195" y="90152"/>
                </a:cubicBezTo>
                <a:cubicBezTo>
                  <a:pt x="1879351" y="97074"/>
                  <a:pt x="1867437" y="107324"/>
                  <a:pt x="1854558" y="115910"/>
                </a:cubicBezTo>
                <a:cubicBezTo>
                  <a:pt x="1845972" y="128789"/>
                  <a:pt x="1841679" y="145960"/>
                  <a:pt x="1828800" y="154546"/>
                </a:cubicBezTo>
                <a:cubicBezTo>
                  <a:pt x="1814073" y="164364"/>
                  <a:pt x="1794304" y="162562"/>
                  <a:pt x="1777285" y="167425"/>
                </a:cubicBezTo>
                <a:cubicBezTo>
                  <a:pt x="1764232" y="171155"/>
                  <a:pt x="1751527" y="176011"/>
                  <a:pt x="1738648" y="180304"/>
                </a:cubicBezTo>
                <a:cubicBezTo>
                  <a:pt x="1732090" y="186862"/>
                  <a:pt x="1686226" y="244246"/>
                  <a:pt x="1661375" y="231820"/>
                </a:cubicBezTo>
                <a:cubicBezTo>
                  <a:pt x="1649233" y="225749"/>
                  <a:pt x="1654567" y="205325"/>
                  <a:pt x="1648496" y="193183"/>
                </a:cubicBezTo>
                <a:cubicBezTo>
                  <a:pt x="1641574" y="179338"/>
                  <a:pt x="1633683" y="165491"/>
                  <a:pt x="1622738" y="154546"/>
                </a:cubicBezTo>
                <a:cubicBezTo>
                  <a:pt x="1611793" y="143601"/>
                  <a:pt x="1596697" y="137785"/>
                  <a:pt x="1584102" y="128789"/>
                </a:cubicBezTo>
                <a:cubicBezTo>
                  <a:pt x="1515877" y="80057"/>
                  <a:pt x="1556648" y="98173"/>
                  <a:pt x="1493949" y="77273"/>
                </a:cubicBezTo>
                <a:cubicBezTo>
                  <a:pt x="1481070" y="85859"/>
                  <a:pt x="1461599" y="88887"/>
                  <a:pt x="1455313" y="103031"/>
                </a:cubicBezTo>
                <a:cubicBezTo>
                  <a:pt x="1431213" y="157257"/>
                  <a:pt x="1463878" y="194058"/>
                  <a:pt x="1416676" y="231820"/>
                </a:cubicBezTo>
                <a:cubicBezTo>
                  <a:pt x="1406076" y="240301"/>
                  <a:pt x="1390919" y="240406"/>
                  <a:pt x="1378040" y="244699"/>
                </a:cubicBezTo>
                <a:cubicBezTo>
                  <a:pt x="1356575" y="240406"/>
                  <a:pt x="1334764" y="237580"/>
                  <a:pt x="1313645" y="231820"/>
                </a:cubicBezTo>
                <a:cubicBezTo>
                  <a:pt x="1287451" y="224676"/>
                  <a:pt x="1236372" y="206062"/>
                  <a:pt x="1236372" y="206062"/>
                </a:cubicBezTo>
                <a:cubicBezTo>
                  <a:pt x="1163554" y="212682"/>
                  <a:pt x="1116106" y="206090"/>
                  <a:pt x="1056068" y="231820"/>
                </a:cubicBezTo>
                <a:cubicBezTo>
                  <a:pt x="1038422" y="239383"/>
                  <a:pt x="1021724" y="248991"/>
                  <a:pt x="1004552" y="257577"/>
                </a:cubicBezTo>
                <a:cubicBezTo>
                  <a:pt x="991673" y="253284"/>
                  <a:pt x="975515" y="254298"/>
                  <a:pt x="965916" y="244699"/>
                </a:cubicBezTo>
                <a:cubicBezTo>
                  <a:pt x="944026" y="222809"/>
                  <a:pt x="931572" y="193183"/>
                  <a:pt x="914400" y="167425"/>
                </a:cubicBezTo>
                <a:lnTo>
                  <a:pt x="888642" y="128789"/>
                </a:lnTo>
                <a:cubicBezTo>
                  <a:pt x="880056" y="115910"/>
                  <a:pt x="877901" y="93906"/>
                  <a:pt x="862885" y="90152"/>
                </a:cubicBezTo>
                <a:lnTo>
                  <a:pt x="811369" y="77273"/>
                </a:lnTo>
                <a:cubicBezTo>
                  <a:pt x="774212" y="52501"/>
                  <a:pt x="760061" y="29912"/>
                  <a:pt x="708338" y="64394"/>
                </a:cubicBezTo>
                <a:cubicBezTo>
                  <a:pt x="697042" y="71924"/>
                  <a:pt x="699752" y="90152"/>
                  <a:pt x="695459" y="103031"/>
                </a:cubicBezTo>
                <a:cubicBezTo>
                  <a:pt x="699752" y="137375"/>
                  <a:pt x="730495" y="179473"/>
                  <a:pt x="708338" y="206062"/>
                </a:cubicBezTo>
                <a:cubicBezTo>
                  <a:pt x="690956" y="226920"/>
                  <a:pt x="631065" y="180304"/>
                  <a:pt x="631065" y="180304"/>
                </a:cubicBezTo>
                <a:cubicBezTo>
                  <a:pt x="573457" y="93895"/>
                  <a:pt x="641320" y="178556"/>
                  <a:pt x="566671" y="128789"/>
                </a:cubicBezTo>
                <a:cubicBezTo>
                  <a:pt x="551516" y="118686"/>
                  <a:pt x="543848" y="99189"/>
                  <a:pt x="528034" y="90152"/>
                </a:cubicBezTo>
                <a:cubicBezTo>
                  <a:pt x="507793" y="78586"/>
                  <a:pt x="389900" y="64899"/>
                  <a:pt x="386366" y="64394"/>
                </a:cubicBezTo>
                <a:cubicBezTo>
                  <a:pt x="327598" y="44805"/>
                  <a:pt x="294251" y="20300"/>
                  <a:pt x="231820" y="51515"/>
                </a:cubicBezTo>
                <a:cubicBezTo>
                  <a:pt x="224140" y="55355"/>
                  <a:pt x="231820" y="68687"/>
                  <a:pt x="231820" y="77273"/>
                </a:cubicBezTo>
              </a:path>
            </a:pathLst>
          </a:custGeom>
          <a:solidFill>
            <a:srgbClr val="FF0000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6284890" y="4881093"/>
            <a:ext cx="194068" cy="373487"/>
          </a:xfrm>
          <a:custGeom>
            <a:avLst/>
            <a:gdLst>
              <a:gd name="connsiteX0" fmla="*/ 25758 w 194068"/>
              <a:gd name="connsiteY0" fmla="*/ 12879 h 373487"/>
              <a:gd name="connsiteX1" fmla="*/ 90152 w 194068"/>
              <a:gd name="connsiteY1" fmla="*/ 0 h 373487"/>
              <a:gd name="connsiteX2" fmla="*/ 167425 w 194068"/>
              <a:gd name="connsiteY2" fmla="*/ 38637 h 373487"/>
              <a:gd name="connsiteX3" fmla="*/ 180304 w 194068"/>
              <a:gd name="connsiteY3" fmla="*/ 154546 h 373487"/>
              <a:gd name="connsiteX4" fmla="*/ 167425 w 194068"/>
              <a:gd name="connsiteY4" fmla="*/ 206062 h 373487"/>
              <a:gd name="connsiteX5" fmla="*/ 154547 w 194068"/>
              <a:gd name="connsiteY5" fmla="*/ 309093 h 373487"/>
              <a:gd name="connsiteX6" fmla="*/ 141668 w 194068"/>
              <a:gd name="connsiteY6" fmla="*/ 360608 h 373487"/>
              <a:gd name="connsiteX7" fmla="*/ 103031 w 194068"/>
              <a:gd name="connsiteY7" fmla="*/ 373487 h 373487"/>
              <a:gd name="connsiteX8" fmla="*/ 25758 w 194068"/>
              <a:gd name="connsiteY8" fmla="*/ 360608 h 373487"/>
              <a:gd name="connsiteX9" fmla="*/ 12879 w 194068"/>
              <a:gd name="connsiteY9" fmla="*/ 321972 h 373487"/>
              <a:gd name="connsiteX10" fmla="*/ 0 w 194068"/>
              <a:gd name="connsiteY10" fmla="*/ 231820 h 373487"/>
              <a:gd name="connsiteX11" fmla="*/ 12879 w 194068"/>
              <a:gd name="connsiteY11" fmla="*/ 167425 h 373487"/>
              <a:gd name="connsiteX12" fmla="*/ 25758 w 194068"/>
              <a:gd name="connsiteY12" fmla="*/ 128789 h 373487"/>
              <a:gd name="connsiteX13" fmla="*/ 38637 w 194068"/>
              <a:gd name="connsiteY13" fmla="*/ 77273 h 373487"/>
              <a:gd name="connsiteX14" fmla="*/ 25758 w 194068"/>
              <a:gd name="connsiteY14" fmla="*/ 38637 h 373487"/>
              <a:gd name="connsiteX15" fmla="*/ 77273 w 194068"/>
              <a:gd name="connsiteY15" fmla="*/ 25758 h 373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94068" h="373487">
                <a:moveTo>
                  <a:pt x="25758" y="12879"/>
                </a:moveTo>
                <a:cubicBezTo>
                  <a:pt x="47223" y="8586"/>
                  <a:pt x="68262" y="0"/>
                  <a:pt x="90152" y="0"/>
                </a:cubicBezTo>
                <a:cubicBezTo>
                  <a:pt x="116813" y="0"/>
                  <a:pt x="147890" y="25613"/>
                  <a:pt x="167425" y="38637"/>
                </a:cubicBezTo>
                <a:cubicBezTo>
                  <a:pt x="200779" y="138697"/>
                  <a:pt x="200118" y="85199"/>
                  <a:pt x="180304" y="154546"/>
                </a:cubicBezTo>
                <a:cubicBezTo>
                  <a:pt x="175441" y="171565"/>
                  <a:pt x="171718" y="188890"/>
                  <a:pt x="167425" y="206062"/>
                </a:cubicBezTo>
                <a:cubicBezTo>
                  <a:pt x="163132" y="240406"/>
                  <a:pt x="160237" y="274953"/>
                  <a:pt x="154547" y="309093"/>
                </a:cubicBezTo>
                <a:cubicBezTo>
                  <a:pt x="151637" y="326552"/>
                  <a:pt x="152725" y="346787"/>
                  <a:pt x="141668" y="360608"/>
                </a:cubicBezTo>
                <a:cubicBezTo>
                  <a:pt x="133187" y="371209"/>
                  <a:pt x="115910" y="369194"/>
                  <a:pt x="103031" y="373487"/>
                </a:cubicBezTo>
                <a:cubicBezTo>
                  <a:pt x="77273" y="369194"/>
                  <a:pt x="48430" y="373564"/>
                  <a:pt x="25758" y="360608"/>
                </a:cubicBezTo>
                <a:cubicBezTo>
                  <a:pt x="13971" y="353873"/>
                  <a:pt x="15541" y="335284"/>
                  <a:pt x="12879" y="321972"/>
                </a:cubicBezTo>
                <a:cubicBezTo>
                  <a:pt x="6926" y="292206"/>
                  <a:pt x="4293" y="261871"/>
                  <a:pt x="0" y="231820"/>
                </a:cubicBezTo>
                <a:cubicBezTo>
                  <a:pt x="4293" y="210355"/>
                  <a:pt x="7570" y="188661"/>
                  <a:pt x="12879" y="167425"/>
                </a:cubicBezTo>
                <a:cubicBezTo>
                  <a:pt x="16172" y="154255"/>
                  <a:pt x="22029" y="141842"/>
                  <a:pt x="25758" y="128789"/>
                </a:cubicBezTo>
                <a:cubicBezTo>
                  <a:pt x="30621" y="111770"/>
                  <a:pt x="34344" y="94445"/>
                  <a:pt x="38637" y="77273"/>
                </a:cubicBezTo>
                <a:cubicBezTo>
                  <a:pt x="34344" y="64394"/>
                  <a:pt x="19687" y="50779"/>
                  <a:pt x="25758" y="38637"/>
                </a:cubicBezTo>
                <a:cubicBezTo>
                  <a:pt x="32876" y="24401"/>
                  <a:pt x="62073" y="25758"/>
                  <a:pt x="77273" y="25758"/>
                </a:cubicBezTo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6463381" y="1905812"/>
            <a:ext cx="2501107" cy="3992712"/>
            <a:chOff x="6463381" y="1905812"/>
            <a:chExt cx="2501107" cy="3992712"/>
          </a:xfrm>
        </p:grpSpPr>
        <p:sp>
          <p:nvSpPr>
            <p:cNvPr id="24" name="Volný tvar 23"/>
            <p:cNvSpPr/>
            <p:nvPr/>
          </p:nvSpPr>
          <p:spPr>
            <a:xfrm>
              <a:off x="6463381" y="1905812"/>
              <a:ext cx="2501107" cy="3992712"/>
            </a:xfrm>
            <a:custGeom>
              <a:avLst/>
              <a:gdLst>
                <a:gd name="connsiteX0" fmla="*/ 891247 w 2501107"/>
                <a:gd name="connsiteY0" fmla="*/ 257839 h 3992712"/>
                <a:gd name="connsiteX1" fmla="*/ 955642 w 2501107"/>
                <a:gd name="connsiteY1" fmla="*/ 154808 h 3992712"/>
                <a:gd name="connsiteX2" fmla="*/ 1032915 w 2501107"/>
                <a:gd name="connsiteY2" fmla="*/ 90413 h 3992712"/>
                <a:gd name="connsiteX3" fmla="*/ 1071552 w 2501107"/>
                <a:gd name="connsiteY3" fmla="*/ 77534 h 3992712"/>
                <a:gd name="connsiteX4" fmla="*/ 1174583 w 2501107"/>
                <a:gd name="connsiteY4" fmla="*/ 51777 h 3992712"/>
                <a:gd name="connsiteX5" fmla="*/ 1213219 w 2501107"/>
                <a:gd name="connsiteY5" fmla="*/ 38898 h 3992712"/>
                <a:gd name="connsiteX6" fmla="*/ 1367766 w 2501107"/>
                <a:gd name="connsiteY6" fmla="*/ 13140 h 3992712"/>
                <a:gd name="connsiteX7" fmla="*/ 1406402 w 2501107"/>
                <a:gd name="connsiteY7" fmla="*/ 261 h 3992712"/>
                <a:gd name="connsiteX8" fmla="*/ 1805647 w 2501107"/>
                <a:gd name="connsiteY8" fmla="*/ 38898 h 3992712"/>
                <a:gd name="connsiteX9" fmla="*/ 1857163 w 2501107"/>
                <a:gd name="connsiteY9" fmla="*/ 51777 h 3992712"/>
                <a:gd name="connsiteX10" fmla="*/ 1934436 w 2501107"/>
                <a:gd name="connsiteY10" fmla="*/ 77534 h 3992712"/>
                <a:gd name="connsiteX11" fmla="*/ 1973073 w 2501107"/>
                <a:gd name="connsiteY11" fmla="*/ 103292 h 3992712"/>
                <a:gd name="connsiteX12" fmla="*/ 2011709 w 2501107"/>
                <a:gd name="connsiteY12" fmla="*/ 116171 h 3992712"/>
                <a:gd name="connsiteX13" fmla="*/ 2088983 w 2501107"/>
                <a:gd name="connsiteY13" fmla="*/ 167687 h 3992712"/>
                <a:gd name="connsiteX14" fmla="*/ 2127619 w 2501107"/>
                <a:gd name="connsiteY14" fmla="*/ 193444 h 3992712"/>
                <a:gd name="connsiteX15" fmla="*/ 2166256 w 2501107"/>
                <a:gd name="connsiteY15" fmla="*/ 206323 h 3992712"/>
                <a:gd name="connsiteX16" fmla="*/ 2230650 w 2501107"/>
                <a:gd name="connsiteY16" fmla="*/ 322233 h 3992712"/>
                <a:gd name="connsiteX17" fmla="*/ 2269287 w 2501107"/>
                <a:gd name="connsiteY17" fmla="*/ 347991 h 3992712"/>
                <a:gd name="connsiteX18" fmla="*/ 2346560 w 2501107"/>
                <a:gd name="connsiteY18" fmla="*/ 463901 h 3992712"/>
                <a:gd name="connsiteX19" fmla="*/ 2372318 w 2501107"/>
                <a:gd name="connsiteY19" fmla="*/ 502537 h 3992712"/>
                <a:gd name="connsiteX20" fmla="*/ 2398076 w 2501107"/>
                <a:gd name="connsiteY20" fmla="*/ 579811 h 3992712"/>
                <a:gd name="connsiteX21" fmla="*/ 2410955 w 2501107"/>
                <a:gd name="connsiteY21" fmla="*/ 618447 h 3992712"/>
                <a:gd name="connsiteX22" fmla="*/ 2436712 w 2501107"/>
                <a:gd name="connsiteY22" fmla="*/ 708599 h 3992712"/>
                <a:gd name="connsiteX23" fmla="*/ 2449591 w 2501107"/>
                <a:gd name="connsiteY23" fmla="*/ 760115 h 3992712"/>
                <a:gd name="connsiteX24" fmla="*/ 2475349 w 2501107"/>
                <a:gd name="connsiteY24" fmla="*/ 837388 h 3992712"/>
                <a:gd name="connsiteX25" fmla="*/ 2488228 w 2501107"/>
                <a:gd name="connsiteY25" fmla="*/ 876025 h 3992712"/>
                <a:gd name="connsiteX26" fmla="*/ 2501107 w 2501107"/>
                <a:gd name="connsiteY26" fmla="*/ 914661 h 3992712"/>
                <a:gd name="connsiteX27" fmla="*/ 2475349 w 2501107"/>
                <a:gd name="connsiteY27" fmla="*/ 1107844 h 3992712"/>
                <a:gd name="connsiteX28" fmla="*/ 2449591 w 2501107"/>
                <a:gd name="connsiteY28" fmla="*/ 1146481 h 3992712"/>
                <a:gd name="connsiteX29" fmla="*/ 2423833 w 2501107"/>
                <a:gd name="connsiteY29" fmla="*/ 1223754 h 3992712"/>
                <a:gd name="connsiteX30" fmla="*/ 2359439 w 2501107"/>
                <a:gd name="connsiteY30" fmla="*/ 1339664 h 3992712"/>
                <a:gd name="connsiteX31" fmla="*/ 2320802 w 2501107"/>
                <a:gd name="connsiteY31" fmla="*/ 1365422 h 3992712"/>
                <a:gd name="connsiteX32" fmla="*/ 2295045 w 2501107"/>
                <a:gd name="connsiteY32" fmla="*/ 1442695 h 3992712"/>
                <a:gd name="connsiteX33" fmla="*/ 2217771 w 2501107"/>
                <a:gd name="connsiteY33" fmla="*/ 1481332 h 3992712"/>
                <a:gd name="connsiteX34" fmla="*/ 2140498 w 2501107"/>
                <a:gd name="connsiteY34" fmla="*/ 1545726 h 3992712"/>
                <a:gd name="connsiteX35" fmla="*/ 2063225 w 2501107"/>
                <a:gd name="connsiteY35" fmla="*/ 1597242 h 3992712"/>
                <a:gd name="connsiteX36" fmla="*/ 2024588 w 2501107"/>
                <a:gd name="connsiteY36" fmla="*/ 1622999 h 3992712"/>
                <a:gd name="connsiteX37" fmla="*/ 1998831 w 2501107"/>
                <a:gd name="connsiteY37" fmla="*/ 1661636 h 3992712"/>
                <a:gd name="connsiteX38" fmla="*/ 1985952 w 2501107"/>
                <a:gd name="connsiteY38" fmla="*/ 1700273 h 3992712"/>
                <a:gd name="connsiteX39" fmla="*/ 1947315 w 2501107"/>
                <a:gd name="connsiteY39" fmla="*/ 1726030 h 3992712"/>
                <a:gd name="connsiteX40" fmla="*/ 1870042 w 2501107"/>
                <a:gd name="connsiteY40" fmla="*/ 1841940 h 3992712"/>
                <a:gd name="connsiteX41" fmla="*/ 1844284 w 2501107"/>
                <a:gd name="connsiteY41" fmla="*/ 1880577 h 3992712"/>
                <a:gd name="connsiteX42" fmla="*/ 1818526 w 2501107"/>
                <a:gd name="connsiteY42" fmla="*/ 1957850 h 3992712"/>
                <a:gd name="connsiteX43" fmla="*/ 1767011 w 2501107"/>
                <a:gd name="connsiteY43" fmla="*/ 2035123 h 3992712"/>
                <a:gd name="connsiteX44" fmla="*/ 1767011 w 2501107"/>
                <a:gd name="connsiteY44" fmla="*/ 2202549 h 3992712"/>
                <a:gd name="connsiteX45" fmla="*/ 1754132 w 2501107"/>
                <a:gd name="connsiteY45" fmla="*/ 2357095 h 3992712"/>
                <a:gd name="connsiteX46" fmla="*/ 1676859 w 2501107"/>
                <a:gd name="connsiteY46" fmla="*/ 2421489 h 3992712"/>
                <a:gd name="connsiteX47" fmla="*/ 1625343 w 2501107"/>
                <a:gd name="connsiteY47" fmla="*/ 2498763 h 3992712"/>
                <a:gd name="connsiteX48" fmla="*/ 1599586 w 2501107"/>
                <a:gd name="connsiteY48" fmla="*/ 2537399 h 3992712"/>
                <a:gd name="connsiteX49" fmla="*/ 1560949 w 2501107"/>
                <a:gd name="connsiteY49" fmla="*/ 2563157 h 3992712"/>
                <a:gd name="connsiteX50" fmla="*/ 1535191 w 2501107"/>
                <a:gd name="connsiteY50" fmla="*/ 2640430 h 3992712"/>
                <a:gd name="connsiteX51" fmla="*/ 1483676 w 2501107"/>
                <a:gd name="connsiteY51" fmla="*/ 2717703 h 3992712"/>
                <a:gd name="connsiteX52" fmla="*/ 1457918 w 2501107"/>
                <a:gd name="connsiteY52" fmla="*/ 2756340 h 3992712"/>
                <a:gd name="connsiteX53" fmla="*/ 1419281 w 2501107"/>
                <a:gd name="connsiteY53" fmla="*/ 2833613 h 3992712"/>
                <a:gd name="connsiteX54" fmla="*/ 1329129 w 2501107"/>
                <a:gd name="connsiteY54" fmla="*/ 2923765 h 3992712"/>
                <a:gd name="connsiteX55" fmla="*/ 1290493 w 2501107"/>
                <a:gd name="connsiteY55" fmla="*/ 2949523 h 3992712"/>
                <a:gd name="connsiteX56" fmla="*/ 1277614 w 2501107"/>
                <a:gd name="connsiteY56" fmla="*/ 3194222 h 3992712"/>
                <a:gd name="connsiteX57" fmla="*/ 1264735 w 2501107"/>
                <a:gd name="connsiteY57" fmla="*/ 3310132 h 3992712"/>
                <a:gd name="connsiteX58" fmla="*/ 1200340 w 2501107"/>
                <a:gd name="connsiteY58" fmla="*/ 3387405 h 3992712"/>
                <a:gd name="connsiteX59" fmla="*/ 1174583 w 2501107"/>
                <a:gd name="connsiteY59" fmla="*/ 3426042 h 3992712"/>
                <a:gd name="connsiteX60" fmla="*/ 1135946 w 2501107"/>
                <a:gd name="connsiteY60" fmla="*/ 3464678 h 3992712"/>
                <a:gd name="connsiteX61" fmla="*/ 1084431 w 2501107"/>
                <a:gd name="connsiteY61" fmla="*/ 3541951 h 3992712"/>
                <a:gd name="connsiteX62" fmla="*/ 1058673 w 2501107"/>
                <a:gd name="connsiteY62" fmla="*/ 3580588 h 3992712"/>
                <a:gd name="connsiteX63" fmla="*/ 1032915 w 2501107"/>
                <a:gd name="connsiteY63" fmla="*/ 3619225 h 3992712"/>
                <a:gd name="connsiteX64" fmla="*/ 994278 w 2501107"/>
                <a:gd name="connsiteY64" fmla="*/ 3644982 h 3992712"/>
                <a:gd name="connsiteX65" fmla="*/ 904126 w 2501107"/>
                <a:gd name="connsiteY65" fmla="*/ 3748013 h 3992712"/>
                <a:gd name="connsiteX66" fmla="*/ 839732 w 2501107"/>
                <a:gd name="connsiteY66" fmla="*/ 3812408 h 3992712"/>
                <a:gd name="connsiteX67" fmla="*/ 775338 w 2501107"/>
                <a:gd name="connsiteY67" fmla="*/ 3863923 h 3992712"/>
                <a:gd name="connsiteX68" fmla="*/ 762459 w 2501107"/>
                <a:gd name="connsiteY68" fmla="*/ 3902560 h 3992712"/>
                <a:gd name="connsiteX69" fmla="*/ 723822 w 2501107"/>
                <a:gd name="connsiteY69" fmla="*/ 3915439 h 3992712"/>
                <a:gd name="connsiteX70" fmla="*/ 685186 w 2501107"/>
                <a:gd name="connsiteY70" fmla="*/ 3941196 h 3992712"/>
                <a:gd name="connsiteX71" fmla="*/ 607912 w 2501107"/>
                <a:gd name="connsiteY71" fmla="*/ 3966954 h 3992712"/>
                <a:gd name="connsiteX72" fmla="*/ 517760 w 2501107"/>
                <a:gd name="connsiteY72" fmla="*/ 3992712 h 3992712"/>
                <a:gd name="connsiteX73" fmla="*/ 401850 w 2501107"/>
                <a:gd name="connsiteY73" fmla="*/ 3966954 h 3992712"/>
                <a:gd name="connsiteX74" fmla="*/ 376093 w 2501107"/>
                <a:gd name="connsiteY74" fmla="*/ 3928318 h 3992712"/>
                <a:gd name="connsiteX75" fmla="*/ 298819 w 2501107"/>
                <a:gd name="connsiteY75" fmla="*/ 3876802 h 3992712"/>
                <a:gd name="connsiteX76" fmla="*/ 247304 w 2501107"/>
                <a:gd name="connsiteY76" fmla="*/ 3799529 h 3992712"/>
                <a:gd name="connsiteX77" fmla="*/ 221546 w 2501107"/>
                <a:gd name="connsiteY77" fmla="*/ 3760892 h 3992712"/>
                <a:gd name="connsiteX78" fmla="*/ 182909 w 2501107"/>
                <a:gd name="connsiteY78" fmla="*/ 3735134 h 3992712"/>
                <a:gd name="connsiteX79" fmla="*/ 131394 w 2501107"/>
                <a:gd name="connsiteY79" fmla="*/ 3619225 h 3992712"/>
                <a:gd name="connsiteX80" fmla="*/ 105636 w 2501107"/>
                <a:gd name="connsiteY80" fmla="*/ 3541951 h 3992712"/>
                <a:gd name="connsiteX81" fmla="*/ 92757 w 2501107"/>
                <a:gd name="connsiteY81" fmla="*/ 3503315 h 3992712"/>
                <a:gd name="connsiteX82" fmla="*/ 41242 w 2501107"/>
                <a:gd name="connsiteY82" fmla="*/ 3426042 h 3992712"/>
                <a:gd name="connsiteX83" fmla="*/ 15484 w 2501107"/>
                <a:gd name="connsiteY83" fmla="*/ 3387405 h 3992712"/>
                <a:gd name="connsiteX84" fmla="*/ 2605 w 2501107"/>
                <a:gd name="connsiteY84" fmla="*/ 3348768 h 3992712"/>
                <a:gd name="connsiteX85" fmla="*/ 15484 w 2501107"/>
                <a:gd name="connsiteY85" fmla="*/ 3271495 h 3992712"/>
                <a:gd name="connsiteX86" fmla="*/ 2605 w 2501107"/>
                <a:gd name="connsiteY86" fmla="*/ 3142706 h 3992712"/>
                <a:gd name="connsiteX87" fmla="*/ 28363 w 2501107"/>
                <a:gd name="connsiteY87" fmla="*/ 2988160 h 3992712"/>
                <a:gd name="connsiteX88" fmla="*/ 105636 w 2501107"/>
                <a:gd name="connsiteY88" fmla="*/ 2949523 h 3992712"/>
                <a:gd name="connsiteX89" fmla="*/ 208667 w 2501107"/>
                <a:gd name="connsiteY89" fmla="*/ 2885129 h 3992712"/>
                <a:gd name="connsiteX90" fmla="*/ 247304 w 2501107"/>
                <a:gd name="connsiteY90" fmla="*/ 2872250 h 3992712"/>
                <a:gd name="connsiteX91" fmla="*/ 285940 w 2501107"/>
                <a:gd name="connsiteY91" fmla="*/ 2859371 h 3992712"/>
                <a:gd name="connsiteX92" fmla="*/ 311698 w 2501107"/>
                <a:gd name="connsiteY92" fmla="*/ 2820734 h 3992712"/>
                <a:gd name="connsiteX93" fmla="*/ 350335 w 2501107"/>
                <a:gd name="connsiteY93" fmla="*/ 2807856 h 3992712"/>
                <a:gd name="connsiteX94" fmla="*/ 427608 w 2501107"/>
                <a:gd name="connsiteY94" fmla="*/ 2756340 h 3992712"/>
                <a:gd name="connsiteX95" fmla="*/ 466245 w 2501107"/>
                <a:gd name="connsiteY95" fmla="*/ 2717703 h 3992712"/>
                <a:gd name="connsiteX96" fmla="*/ 517760 w 2501107"/>
                <a:gd name="connsiteY96" fmla="*/ 2640430 h 3992712"/>
                <a:gd name="connsiteX97" fmla="*/ 556397 w 2501107"/>
                <a:gd name="connsiteY97" fmla="*/ 2627551 h 3992712"/>
                <a:gd name="connsiteX98" fmla="*/ 582155 w 2501107"/>
                <a:gd name="connsiteY98" fmla="*/ 2550278 h 3992712"/>
                <a:gd name="connsiteX99" fmla="*/ 607912 w 2501107"/>
                <a:gd name="connsiteY99" fmla="*/ 2511642 h 3992712"/>
                <a:gd name="connsiteX100" fmla="*/ 633670 w 2501107"/>
                <a:gd name="connsiteY100" fmla="*/ 2434368 h 3992712"/>
                <a:gd name="connsiteX101" fmla="*/ 672307 w 2501107"/>
                <a:gd name="connsiteY101" fmla="*/ 2357095 h 3992712"/>
                <a:gd name="connsiteX102" fmla="*/ 723822 w 2501107"/>
                <a:gd name="connsiteY102" fmla="*/ 2344216 h 3992712"/>
                <a:gd name="connsiteX103" fmla="*/ 762459 w 2501107"/>
                <a:gd name="connsiteY103" fmla="*/ 2331337 h 3992712"/>
                <a:gd name="connsiteX104" fmla="*/ 839732 w 2501107"/>
                <a:gd name="connsiteY104" fmla="*/ 2279822 h 3992712"/>
                <a:gd name="connsiteX105" fmla="*/ 865490 w 2501107"/>
                <a:gd name="connsiteY105" fmla="*/ 2241185 h 3992712"/>
                <a:gd name="connsiteX106" fmla="*/ 878369 w 2501107"/>
                <a:gd name="connsiteY106" fmla="*/ 2202549 h 3992712"/>
                <a:gd name="connsiteX107" fmla="*/ 917005 w 2501107"/>
                <a:gd name="connsiteY107" fmla="*/ 2176791 h 3992712"/>
                <a:gd name="connsiteX108" fmla="*/ 968521 w 2501107"/>
                <a:gd name="connsiteY108" fmla="*/ 2112396 h 3992712"/>
                <a:gd name="connsiteX109" fmla="*/ 981400 w 2501107"/>
                <a:gd name="connsiteY109" fmla="*/ 2073760 h 3992712"/>
                <a:gd name="connsiteX110" fmla="*/ 1032915 w 2501107"/>
                <a:gd name="connsiteY110" fmla="*/ 1996487 h 3992712"/>
                <a:gd name="connsiteX111" fmla="*/ 1058673 w 2501107"/>
                <a:gd name="connsiteY111" fmla="*/ 1957850 h 3992712"/>
                <a:gd name="connsiteX112" fmla="*/ 1110188 w 2501107"/>
                <a:gd name="connsiteY112" fmla="*/ 1841940 h 3992712"/>
                <a:gd name="connsiteX113" fmla="*/ 1135946 w 2501107"/>
                <a:gd name="connsiteY113" fmla="*/ 1726030 h 3992712"/>
                <a:gd name="connsiteX114" fmla="*/ 1148825 w 2501107"/>
                <a:gd name="connsiteY114" fmla="*/ 1687394 h 3992712"/>
                <a:gd name="connsiteX115" fmla="*/ 1135946 w 2501107"/>
                <a:gd name="connsiteY115" fmla="*/ 1507089 h 3992712"/>
                <a:gd name="connsiteX116" fmla="*/ 1123067 w 2501107"/>
                <a:gd name="connsiteY116" fmla="*/ 1468453 h 3992712"/>
                <a:gd name="connsiteX117" fmla="*/ 1084431 w 2501107"/>
                <a:gd name="connsiteY117" fmla="*/ 1429816 h 3992712"/>
                <a:gd name="connsiteX118" fmla="*/ 1045794 w 2501107"/>
                <a:gd name="connsiteY118" fmla="*/ 1404058 h 3992712"/>
                <a:gd name="connsiteX119" fmla="*/ 1020036 w 2501107"/>
                <a:gd name="connsiteY119" fmla="*/ 1365422 h 3992712"/>
                <a:gd name="connsiteX120" fmla="*/ 891247 w 2501107"/>
                <a:gd name="connsiteY120" fmla="*/ 1339664 h 3992712"/>
                <a:gd name="connsiteX121" fmla="*/ 801095 w 2501107"/>
                <a:gd name="connsiteY121" fmla="*/ 1352543 h 3992712"/>
                <a:gd name="connsiteX122" fmla="*/ 723822 w 2501107"/>
                <a:gd name="connsiteY122" fmla="*/ 1404058 h 3992712"/>
                <a:gd name="connsiteX123" fmla="*/ 685186 w 2501107"/>
                <a:gd name="connsiteY123" fmla="*/ 1416937 h 3992712"/>
                <a:gd name="connsiteX124" fmla="*/ 698064 w 2501107"/>
                <a:gd name="connsiteY124" fmla="*/ 1378301 h 3992712"/>
                <a:gd name="connsiteX125" fmla="*/ 736701 w 2501107"/>
                <a:gd name="connsiteY125" fmla="*/ 1365422 h 3992712"/>
                <a:gd name="connsiteX126" fmla="*/ 775338 w 2501107"/>
                <a:gd name="connsiteY126" fmla="*/ 1339664 h 3992712"/>
                <a:gd name="connsiteX127" fmla="*/ 839732 w 2501107"/>
                <a:gd name="connsiteY127" fmla="*/ 1146481 h 3992712"/>
                <a:gd name="connsiteX128" fmla="*/ 865490 w 2501107"/>
                <a:gd name="connsiteY128" fmla="*/ 1069208 h 3992712"/>
                <a:gd name="connsiteX129" fmla="*/ 917005 w 2501107"/>
                <a:gd name="connsiteY129" fmla="*/ 991934 h 3992712"/>
                <a:gd name="connsiteX130" fmla="*/ 955642 w 2501107"/>
                <a:gd name="connsiteY130" fmla="*/ 914661 h 3992712"/>
                <a:gd name="connsiteX131" fmla="*/ 994278 w 2501107"/>
                <a:gd name="connsiteY131" fmla="*/ 888903 h 3992712"/>
                <a:gd name="connsiteX132" fmla="*/ 1032915 w 2501107"/>
                <a:gd name="connsiteY132" fmla="*/ 811630 h 3992712"/>
                <a:gd name="connsiteX133" fmla="*/ 1071552 w 2501107"/>
                <a:gd name="connsiteY133" fmla="*/ 695720 h 3992712"/>
                <a:gd name="connsiteX134" fmla="*/ 1084431 w 2501107"/>
                <a:gd name="connsiteY134" fmla="*/ 657084 h 3992712"/>
                <a:gd name="connsiteX135" fmla="*/ 1123067 w 2501107"/>
                <a:gd name="connsiteY135" fmla="*/ 579811 h 3992712"/>
                <a:gd name="connsiteX136" fmla="*/ 1084431 w 2501107"/>
                <a:gd name="connsiteY136" fmla="*/ 489658 h 3992712"/>
                <a:gd name="connsiteX137" fmla="*/ 1045794 w 2501107"/>
                <a:gd name="connsiteY137" fmla="*/ 463901 h 3992712"/>
                <a:gd name="connsiteX138" fmla="*/ 994278 w 2501107"/>
                <a:gd name="connsiteY138" fmla="*/ 412385 h 3992712"/>
                <a:gd name="connsiteX139" fmla="*/ 929884 w 2501107"/>
                <a:gd name="connsiteY139" fmla="*/ 360870 h 3992712"/>
                <a:gd name="connsiteX140" fmla="*/ 904126 w 2501107"/>
                <a:gd name="connsiteY140" fmla="*/ 322233 h 3992712"/>
                <a:gd name="connsiteX141" fmla="*/ 929884 w 2501107"/>
                <a:gd name="connsiteY141" fmla="*/ 219202 h 399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</a:cxnLst>
              <a:rect l="l" t="t" r="r" b="b"/>
              <a:pathLst>
                <a:path w="2501107" h="3992712">
                  <a:moveTo>
                    <a:pt x="891247" y="257839"/>
                  </a:moveTo>
                  <a:cubicBezTo>
                    <a:pt x="896637" y="248855"/>
                    <a:pt x="941480" y="171802"/>
                    <a:pt x="955642" y="154808"/>
                  </a:cubicBezTo>
                  <a:cubicBezTo>
                    <a:pt x="975988" y="130392"/>
                    <a:pt x="1003968" y="104886"/>
                    <a:pt x="1032915" y="90413"/>
                  </a:cubicBezTo>
                  <a:cubicBezTo>
                    <a:pt x="1045057" y="84342"/>
                    <a:pt x="1058455" y="81106"/>
                    <a:pt x="1071552" y="77534"/>
                  </a:cubicBezTo>
                  <a:cubicBezTo>
                    <a:pt x="1105705" y="68220"/>
                    <a:pt x="1140999" y="62972"/>
                    <a:pt x="1174583" y="51777"/>
                  </a:cubicBezTo>
                  <a:cubicBezTo>
                    <a:pt x="1187462" y="47484"/>
                    <a:pt x="1199907" y="41560"/>
                    <a:pt x="1213219" y="38898"/>
                  </a:cubicBezTo>
                  <a:cubicBezTo>
                    <a:pt x="1264431" y="28655"/>
                    <a:pt x="1367766" y="13140"/>
                    <a:pt x="1367766" y="13140"/>
                  </a:cubicBezTo>
                  <a:cubicBezTo>
                    <a:pt x="1380645" y="8847"/>
                    <a:pt x="1392827" y="261"/>
                    <a:pt x="1406402" y="261"/>
                  </a:cubicBezTo>
                  <a:cubicBezTo>
                    <a:pt x="1680321" y="261"/>
                    <a:pt x="1627390" y="-5667"/>
                    <a:pt x="1805647" y="38898"/>
                  </a:cubicBezTo>
                  <a:cubicBezTo>
                    <a:pt x="1822819" y="43191"/>
                    <a:pt x="1840371" y="46180"/>
                    <a:pt x="1857163" y="51777"/>
                  </a:cubicBezTo>
                  <a:lnTo>
                    <a:pt x="1934436" y="77534"/>
                  </a:lnTo>
                  <a:cubicBezTo>
                    <a:pt x="1947315" y="86120"/>
                    <a:pt x="1959229" y="96370"/>
                    <a:pt x="1973073" y="103292"/>
                  </a:cubicBezTo>
                  <a:cubicBezTo>
                    <a:pt x="1985215" y="109363"/>
                    <a:pt x="1999842" y="109578"/>
                    <a:pt x="2011709" y="116171"/>
                  </a:cubicBezTo>
                  <a:cubicBezTo>
                    <a:pt x="2038770" y="131205"/>
                    <a:pt x="2063225" y="150515"/>
                    <a:pt x="2088983" y="167687"/>
                  </a:cubicBezTo>
                  <a:cubicBezTo>
                    <a:pt x="2101862" y="176273"/>
                    <a:pt x="2112935" y="188549"/>
                    <a:pt x="2127619" y="193444"/>
                  </a:cubicBezTo>
                  <a:lnTo>
                    <a:pt x="2166256" y="206323"/>
                  </a:lnTo>
                  <a:cubicBezTo>
                    <a:pt x="2179677" y="246585"/>
                    <a:pt x="2192692" y="296928"/>
                    <a:pt x="2230650" y="322233"/>
                  </a:cubicBezTo>
                  <a:lnTo>
                    <a:pt x="2269287" y="347991"/>
                  </a:lnTo>
                  <a:lnTo>
                    <a:pt x="2346560" y="463901"/>
                  </a:lnTo>
                  <a:lnTo>
                    <a:pt x="2372318" y="502537"/>
                  </a:lnTo>
                  <a:lnTo>
                    <a:pt x="2398076" y="579811"/>
                  </a:lnTo>
                  <a:cubicBezTo>
                    <a:pt x="2402369" y="592690"/>
                    <a:pt x="2407663" y="605277"/>
                    <a:pt x="2410955" y="618447"/>
                  </a:cubicBezTo>
                  <a:cubicBezTo>
                    <a:pt x="2451201" y="779444"/>
                    <a:pt x="2399770" y="579305"/>
                    <a:pt x="2436712" y="708599"/>
                  </a:cubicBezTo>
                  <a:cubicBezTo>
                    <a:pt x="2441575" y="725618"/>
                    <a:pt x="2444505" y="743161"/>
                    <a:pt x="2449591" y="760115"/>
                  </a:cubicBezTo>
                  <a:cubicBezTo>
                    <a:pt x="2457393" y="786121"/>
                    <a:pt x="2466763" y="811630"/>
                    <a:pt x="2475349" y="837388"/>
                  </a:cubicBezTo>
                  <a:lnTo>
                    <a:pt x="2488228" y="876025"/>
                  </a:lnTo>
                  <a:lnTo>
                    <a:pt x="2501107" y="914661"/>
                  </a:lnTo>
                  <a:cubicBezTo>
                    <a:pt x="2498229" y="949192"/>
                    <a:pt x="2501653" y="1055237"/>
                    <a:pt x="2475349" y="1107844"/>
                  </a:cubicBezTo>
                  <a:cubicBezTo>
                    <a:pt x="2468427" y="1121688"/>
                    <a:pt x="2455878" y="1132336"/>
                    <a:pt x="2449591" y="1146481"/>
                  </a:cubicBezTo>
                  <a:cubicBezTo>
                    <a:pt x="2438564" y="1171292"/>
                    <a:pt x="2432419" y="1197996"/>
                    <a:pt x="2423833" y="1223754"/>
                  </a:cubicBezTo>
                  <a:cubicBezTo>
                    <a:pt x="2410412" y="1264018"/>
                    <a:pt x="2397402" y="1314355"/>
                    <a:pt x="2359439" y="1339664"/>
                  </a:cubicBezTo>
                  <a:lnTo>
                    <a:pt x="2320802" y="1365422"/>
                  </a:lnTo>
                  <a:cubicBezTo>
                    <a:pt x="2312216" y="1391180"/>
                    <a:pt x="2317636" y="1427634"/>
                    <a:pt x="2295045" y="1442695"/>
                  </a:cubicBezTo>
                  <a:cubicBezTo>
                    <a:pt x="2184321" y="1516511"/>
                    <a:pt x="2324409" y="1428013"/>
                    <a:pt x="2217771" y="1481332"/>
                  </a:cubicBezTo>
                  <a:cubicBezTo>
                    <a:pt x="2162547" y="1508943"/>
                    <a:pt x="2191766" y="1505851"/>
                    <a:pt x="2140498" y="1545726"/>
                  </a:cubicBezTo>
                  <a:cubicBezTo>
                    <a:pt x="2116062" y="1564732"/>
                    <a:pt x="2088983" y="1580070"/>
                    <a:pt x="2063225" y="1597242"/>
                  </a:cubicBezTo>
                  <a:lnTo>
                    <a:pt x="2024588" y="1622999"/>
                  </a:lnTo>
                  <a:cubicBezTo>
                    <a:pt x="2016002" y="1635878"/>
                    <a:pt x="2005753" y="1647792"/>
                    <a:pt x="1998831" y="1661636"/>
                  </a:cubicBezTo>
                  <a:cubicBezTo>
                    <a:pt x="1992760" y="1673779"/>
                    <a:pt x="1994433" y="1689672"/>
                    <a:pt x="1985952" y="1700273"/>
                  </a:cubicBezTo>
                  <a:cubicBezTo>
                    <a:pt x="1976283" y="1712360"/>
                    <a:pt x="1960194" y="1717444"/>
                    <a:pt x="1947315" y="1726030"/>
                  </a:cubicBezTo>
                  <a:lnTo>
                    <a:pt x="1870042" y="1841940"/>
                  </a:lnTo>
                  <a:cubicBezTo>
                    <a:pt x="1861456" y="1854819"/>
                    <a:pt x="1849179" y="1865893"/>
                    <a:pt x="1844284" y="1880577"/>
                  </a:cubicBezTo>
                  <a:cubicBezTo>
                    <a:pt x="1835698" y="1906335"/>
                    <a:pt x="1833587" y="1935259"/>
                    <a:pt x="1818526" y="1957850"/>
                  </a:cubicBezTo>
                  <a:lnTo>
                    <a:pt x="1767011" y="2035123"/>
                  </a:lnTo>
                  <a:cubicBezTo>
                    <a:pt x="1736011" y="2128123"/>
                    <a:pt x="1767011" y="2017562"/>
                    <a:pt x="1767011" y="2202549"/>
                  </a:cubicBezTo>
                  <a:cubicBezTo>
                    <a:pt x="1767011" y="2254243"/>
                    <a:pt x="1767452" y="2307147"/>
                    <a:pt x="1754132" y="2357095"/>
                  </a:cubicBezTo>
                  <a:cubicBezTo>
                    <a:pt x="1748772" y="2377196"/>
                    <a:pt x="1693070" y="2410682"/>
                    <a:pt x="1676859" y="2421489"/>
                  </a:cubicBezTo>
                  <a:lnTo>
                    <a:pt x="1625343" y="2498763"/>
                  </a:lnTo>
                  <a:cubicBezTo>
                    <a:pt x="1616757" y="2511642"/>
                    <a:pt x="1612465" y="2528813"/>
                    <a:pt x="1599586" y="2537399"/>
                  </a:cubicBezTo>
                  <a:lnTo>
                    <a:pt x="1560949" y="2563157"/>
                  </a:lnTo>
                  <a:cubicBezTo>
                    <a:pt x="1552363" y="2588915"/>
                    <a:pt x="1550252" y="2617839"/>
                    <a:pt x="1535191" y="2640430"/>
                  </a:cubicBezTo>
                  <a:lnTo>
                    <a:pt x="1483676" y="2717703"/>
                  </a:lnTo>
                  <a:cubicBezTo>
                    <a:pt x="1475090" y="2730582"/>
                    <a:pt x="1462813" y="2741656"/>
                    <a:pt x="1457918" y="2756340"/>
                  </a:cubicBezTo>
                  <a:cubicBezTo>
                    <a:pt x="1440144" y="2809661"/>
                    <a:pt x="1452570" y="2783681"/>
                    <a:pt x="1419281" y="2833613"/>
                  </a:cubicBezTo>
                  <a:cubicBezTo>
                    <a:pt x="1396612" y="2901619"/>
                    <a:pt x="1417698" y="2864719"/>
                    <a:pt x="1329129" y="2923765"/>
                  </a:cubicBezTo>
                  <a:lnTo>
                    <a:pt x="1290493" y="2949523"/>
                  </a:lnTo>
                  <a:cubicBezTo>
                    <a:pt x="1247034" y="3079897"/>
                    <a:pt x="1262653" y="2999725"/>
                    <a:pt x="1277614" y="3194222"/>
                  </a:cubicBezTo>
                  <a:cubicBezTo>
                    <a:pt x="1273321" y="3232859"/>
                    <a:pt x="1274164" y="3272418"/>
                    <a:pt x="1264735" y="3310132"/>
                  </a:cubicBezTo>
                  <a:cubicBezTo>
                    <a:pt x="1257883" y="3337538"/>
                    <a:pt x="1215786" y="3368870"/>
                    <a:pt x="1200340" y="3387405"/>
                  </a:cubicBezTo>
                  <a:cubicBezTo>
                    <a:pt x="1190431" y="3399296"/>
                    <a:pt x="1184492" y="3414151"/>
                    <a:pt x="1174583" y="3426042"/>
                  </a:cubicBezTo>
                  <a:cubicBezTo>
                    <a:pt x="1162923" y="3440034"/>
                    <a:pt x="1147128" y="3450301"/>
                    <a:pt x="1135946" y="3464678"/>
                  </a:cubicBezTo>
                  <a:cubicBezTo>
                    <a:pt x="1116940" y="3489114"/>
                    <a:pt x="1101603" y="3516193"/>
                    <a:pt x="1084431" y="3541951"/>
                  </a:cubicBezTo>
                  <a:lnTo>
                    <a:pt x="1058673" y="3580588"/>
                  </a:lnTo>
                  <a:cubicBezTo>
                    <a:pt x="1050087" y="3593467"/>
                    <a:pt x="1045794" y="3610639"/>
                    <a:pt x="1032915" y="3619225"/>
                  </a:cubicBezTo>
                  <a:lnTo>
                    <a:pt x="994278" y="3644982"/>
                  </a:lnTo>
                  <a:cubicBezTo>
                    <a:pt x="934177" y="3735135"/>
                    <a:pt x="968521" y="3705085"/>
                    <a:pt x="904126" y="3748013"/>
                  </a:cubicBezTo>
                  <a:cubicBezTo>
                    <a:pt x="835446" y="3851036"/>
                    <a:pt x="925585" y="3726556"/>
                    <a:pt x="839732" y="3812408"/>
                  </a:cubicBezTo>
                  <a:cubicBezTo>
                    <a:pt x="781478" y="3870662"/>
                    <a:pt x="850555" y="3838850"/>
                    <a:pt x="775338" y="3863923"/>
                  </a:cubicBezTo>
                  <a:cubicBezTo>
                    <a:pt x="771045" y="3876802"/>
                    <a:pt x="772058" y="3892961"/>
                    <a:pt x="762459" y="3902560"/>
                  </a:cubicBezTo>
                  <a:cubicBezTo>
                    <a:pt x="752860" y="3912159"/>
                    <a:pt x="735964" y="3909368"/>
                    <a:pt x="723822" y="3915439"/>
                  </a:cubicBezTo>
                  <a:cubicBezTo>
                    <a:pt x="709978" y="3922361"/>
                    <a:pt x="699330" y="3934910"/>
                    <a:pt x="685186" y="3941196"/>
                  </a:cubicBezTo>
                  <a:cubicBezTo>
                    <a:pt x="660375" y="3952223"/>
                    <a:pt x="633670" y="3958368"/>
                    <a:pt x="607912" y="3966954"/>
                  </a:cubicBezTo>
                  <a:cubicBezTo>
                    <a:pt x="552480" y="3985431"/>
                    <a:pt x="582451" y="3976539"/>
                    <a:pt x="517760" y="3992712"/>
                  </a:cubicBezTo>
                  <a:cubicBezTo>
                    <a:pt x="516969" y="3992580"/>
                    <a:pt x="418537" y="3980303"/>
                    <a:pt x="401850" y="3966954"/>
                  </a:cubicBezTo>
                  <a:cubicBezTo>
                    <a:pt x="389764" y="3957285"/>
                    <a:pt x="387742" y="3938510"/>
                    <a:pt x="376093" y="3928318"/>
                  </a:cubicBezTo>
                  <a:cubicBezTo>
                    <a:pt x="352795" y="3907933"/>
                    <a:pt x="298819" y="3876802"/>
                    <a:pt x="298819" y="3876802"/>
                  </a:cubicBezTo>
                  <a:lnTo>
                    <a:pt x="247304" y="3799529"/>
                  </a:lnTo>
                  <a:cubicBezTo>
                    <a:pt x="238718" y="3786650"/>
                    <a:pt x="234425" y="3769478"/>
                    <a:pt x="221546" y="3760892"/>
                  </a:cubicBezTo>
                  <a:lnTo>
                    <a:pt x="182909" y="3735134"/>
                  </a:lnTo>
                  <a:cubicBezTo>
                    <a:pt x="152257" y="3643177"/>
                    <a:pt x="172213" y="3680452"/>
                    <a:pt x="131394" y="3619225"/>
                  </a:cubicBezTo>
                  <a:lnTo>
                    <a:pt x="105636" y="3541951"/>
                  </a:lnTo>
                  <a:cubicBezTo>
                    <a:pt x="101343" y="3529072"/>
                    <a:pt x="100287" y="3514610"/>
                    <a:pt x="92757" y="3503315"/>
                  </a:cubicBezTo>
                  <a:lnTo>
                    <a:pt x="41242" y="3426042"/>
                  </a:lnTo>
                  <a:cubicBezTo>
                    <a:pt x="32656" y="3413163"/>
                    <a:pt x="20379" y="3402089"/>
                    <a:pt x="15484" y="3387405"/>
                  </a:cubicBezTo>
                  <a:lnTo>
                    <a:pt x="2605" y="3348768"/>
                  </a:lnTo>
                  <a:cubicBezTo>
                    <a:pt x="6898" y="3323010"/>
                    <a:pt x="15484" y="3297608"/>
                    <a:pt x="15484" y="3271495"/>
                  </a:cubicBezTo>
                  <a:cubicBezTo>
                    <a:pt x="15484" y="3228351"/>
                    <a:pt x="646" y="3185805"/>
                    <a:pt x="2605" y="3142706"/>
                  </a:cubicBezTo>
                  <a:cubicBezTo>
                    <a:pt x="4976" y="3090534"/>
                    <a:pt x="-15092" y="3017130"/>
                    <a:pt x="28363" y="2988160"/>
                  </a:cubicBezTo>
                  <a:cubicBezTo>
                    <a:pt x="78295" y="2954872"/>
                    <a:pt x="52316" y="2967297"/>
                    <a:pt x="105636" y="2949523"/>
                  </a:cubicBezTo>
                  <a:cubicBezTo>
                    <a:pt x="146455" y="2888296"/>
                    <a:pt x="116710" y="2915782"/>
                    <a:pt x="208667" y="2885129"/>
                  </a:cubicBezTo>
                  <a:lnTo>
                    <a:pt x="247304" y="2872250"/>
                  </a:lnTo>
                  <a:lnTo>
                    <a:pt x="285940" y="2859371"/>
                  </a:lnTo>
                  <a:cubicBezTo>
                    <a:pt x="294526" y="2846492"/>
                    <a:pt x="299611" y="2830403"/>
                    <a:pt x="311698" y="2820734"/>
                  </a:cubicBezTo>
                  <a:cubicBezTo>
                    <a:pt x="322299" y="2812254"/>
                    <a:pt x="338468" y="2814449"/>
                    <a:pt x="350335" y="2807856"/>
                  </a:cubicBezTo>
                  <a:cubicBezTo>
                    <a:pt x="377396" y="2792822"/>
                    <a:pt x="405718" y="2778230"/>
                    <a:pt x="427608" y="2756340"/>
                  </a:cubicBezTo>
                  <a:cubicBezTo>
                    <a:pt x="440487" y="2743461"/>
                    <a:pt x="455063" y="2732080"/>
                    <a:pt x="466245" y="2717703"/>
                  </a:cubicBezTo>
                  <a:cubicBezTo>
                    <a:pt x="485251" y="2693267"/>
                    <a:pt x="488392" y="2650219"/>
                    <a:pt x="517760" y="2640430"/>
                  </a:cubicBezTo>
                  <a:lnTo>
                    <a:pt x="556397" y="2627551"/>
                  </a:lnTo>
                  <a:cubicBezTo>
                    <a:pt x="564983" y="2601793"/>
                    <a:pt x="567094" y="2572869"/>
                    <a:pt x="582155" y="2550278"/>
                  </a:cubicBezTo>
                  <a:cubicBezTo>
                    <a:pt x="590741" y="2537399"/>
                    <a:pt x="601626" y="2525786"/>
                    <a:pt x="607912" y="2511642"/>
                  </a:cubicBezTo>
                  <a:cubicBezTo>
                    <a:pt x="618939" y="2486831"/>
                    <a:pt x="625084" y="2460126"/>
                    <a:pt x="633670" y="2434368"/>
                  </a:cubicBezTo>
                  <a:cubicBezTo>
                    <a:pt x="641017" y="2412328"/>
                    <a:pt x="650908" y="2371361"/>
                    <a:pt x="672307" y="2357095"/>
                  </a:cubicBezTo>
                  <a:cubicBezTo>
                    <a:pt x="687034" y="2347277"/>
                    <a:pt x="706803" y="2349079"/>
                    <a:pt x="723822" y="2344216"/>
                  </a:cubicBezTo>
                  <a:cubicBezTo>
                    <a:pt x="736875" y="2340486"/>
                    <a:pt x="750592" y="2337930"/>
                    <a:pt x="762459" y="2331337"/>
                  </a:cubicBezTo>
                  <a:cubicBezTo>
                    <a:pt x="789520" y="2316303"/>
                    <a:pt x="839732" y="2279822"/>
                    <a:pt x="839732" y="2279822"/>
                  </a:cubicBezTo>
                  <a:cubicBezTo>
                    <a:pt x="848318" y="2266943"/>
                    <a:pt x="858568" y="2255029"/>
                    <a:pt x="865490" y="2241185"/>
                  </a:cubicBezTo>
                  <a:cubicBezTo>
                    <a:pt x="871561" y="2229043"/>
                    <a:pt x="869889" y="2213150"/>
                    <a:pt x="878369" y="2202549"/>
                  </a:cubicBezTo>
                  <a:cubicBezTo>
                    <a:pt x="888038" y="2190462"/>
                    <a:pt x="904126" y="2185377"/>
                    <a:pt x="917005" y="2176791"/>
                  </a:cubicBezTo>
                  <a:cubicBezTo>
                    <a:pt x="949376" y="2079678"/>
                    <a:pt x="901945" y="2195615"/>
                    <a:pt x="968521" y="2112396"/>
                  </a:cubicBezTo>
                  <a:cubicBezTo>
                    <a:pt x="977002" y="2101796"/>
                    <a:pt x="974807" y="2085627"/>
                    <a:pt x="981400" y="2073760"/>
                  </a:cubicBezTo>
                  <a:cubicBezTo>
                    <a:pt x="996434" y="2046699"/>
                    <a:pt x="1015743" y="2022245"/>
                    <a:pt x="1032915" y="1996487"/>
                  </a:cubicBezTo>
                  <a:cubicBezTo>
                    <a:pt x="1041501" y="1983608"/>
                    <a:pt x="1053778" y="1972534"/>
                    <a:pt x="1058673" y="1957850"/>
                  </a:cubicBezTo>
                  <a:cubicBezTo>
                    <a:pt x="1089326" y="1865893"/>
                    <a:pt x="1069371" y="1903168"/>
                    <a:pt x="1110188" y="1841940"/>
                  </a:cubicBezTo>
                  <a:cubicBezTo>
                    <a:pt x="1119040" y="1797680"/>
                    <a:pt x="1123821" y="1768466"/>
                    <a:pt x="1135946" y="1726030"/>
                  </a:cubicBezTo>
                  <a:cubicBezTo>
                    <a:pt x="1139675" y="1712977"/>
                    <a:pt x="1144532" y="1700273"/>
                    <a:pt x="1148825" y="1687394"/>
                  </a:cubicBezTo>
                  <a:cubicBezTo>
                    <a:pt x="1144532" y="1627292"/>
                    <a:pt x="1142986" y="1566931"/>
                    <a:pt x="1135946" y="1507089"/>
                  </a:cubicBezTo>
                  <a:cubicBezTo>
                    <a:pt x="1134360" y="1493607"/>
                    <a:pt x="1130597" y="1479748"/>
                    <a:pt x="1123067" y="1468453"/>
                  </a:cubicBezTo>
                  <a:cubicBezTo>
                    <a:pt x="1112964" y="1453298"/>
                    <a:pt x="1098423" y="1441476"/>
                    <a:pt x="1084431" y="1429816"/>
                  </a:cubicBezTo>
                  <a:cubicBezTo>
                    <a:pt x="1072540" y="1419907"/>
                    <a:pt x="1058673" y="1412644"/>
                    <a:pt x="1045794" y="1404058"/>
                  </a:cubicBezTo>
                  <a:cubicBezTo>
                    <a:pt x="1037208" y="1391179"/>
                    <a:pt x="1032915" y="1374008"/>
                    <a:pt x="1020036" y="1365422"/>
                  </a:cubicBezTo>
                  <a:cubicBezTo>
                    <a:pt x="1007227" y="1356883"/>
                    <a:pt x="891502" y="1339706"/>
                    <a:pt x="891247" y="1339664"/>
                  </a:cubicBezTo>
                  <a:cubicBezTo>
                    <a:pt x="861196" y="1343957"/>
                    <a:pt x="829427" y="1341646"/>
                    <a:pt x="801095" y="1352543"/>
                  </a:cubicBezTo>
                  <a:cubicBezTo>
                    <a:pt x="772202" y="1363656"/>
                    <a:pt x="753190" y="1394268"/>
                    <a:pt x="723822" y="1404058"/>
                  </a:cubicBezTo>
                  <a:lnTo>
                    <a:pt x="685186" y="1416937"/>
                  </a:lnTo>
                  <a:cubicBezTo>
                    <a:pt x="689479" y="1404058"/>
                    <a:pt x="688465" y="1387900"/>
                    <a:pt x="698064" y="1378301"/>
                  </a:cubicBezTo>
                  <a:cubicBezTo>
                    <a:pt x="707663" y="1368702"/>
                    <a:pt x="724559" y="1371493"/>
                    <a:pt x="736701" y="1365422"/>
                  </a:cubicBezTo>
                  <a:cubicBezTo>
                    <a:pt x="750546" y="1358500"/>
                    <a:pt x="762459" y="1348250"/>
                    <a:pt x="775338" y="1339664"/>
                  </a:cubicBezTo>
                  <a:lnTo>
                    <a:pt x="839732" y="1146481"/>
                  </a:lnTo>
                  <a:cubicBezTo>
                    <a:pt x="839732" y="1146480"/>
                    <a:pt x="865489" y="1069209"/>
                    <a:pt x="865490" y="1069208"/>
                  </a:cubicBezTo>
                  <a:cubicBezTo>
                    <a:pt x="882662" y="1043450"/>
                    <a:pt x="907215" y="1021302"/>
                    <a:pt x="917005" y="991934"/>
                  </a:cubicBezTo>
                  <a:cubicBezTo>
                    <a:pt x="927480" y="960510"/>
                    <a:pt x="930676" y="939627"/>
                    <a:pt x="955642" y="914661"/>
                  </a:cubicBezTo>
                  <a:cubicBezTo>
                    <a:pt x="966587" y="903716"/>
                    <a:pt x="981399" y="897489"/>
                    <a:pt x="994278" y="888903"/>
                  </a:cubicBezTo>
                  <a:cubicBezTo>
                    <a:pt x="1041248" y="747995"/>
                    <a:pt x="966337" y="961430"/>
                    <a:pt x="1032915" y="811630"/>
                  </a:cubicBezTo>
                  <a:cubicBezTo>
                    <a:pt x="1032917" y="811625"/>
                    <a:pt x="1065112" y="715041"/>
                    <a:pt x="1071552" y="695720"/>
                  </a:cubicBezTo>
                  <a:cubicBezTo>
                    <a:pt x="1075845" y="682841"/>
                    <a:pt x="1076901" y="668380"/>
                    <a:pt x="1084431" y="657084"/>
                  </a:cubicBezTo>
                  <a:cubicBezTo>
                    <a:pt x="1117718" y="607151"/>
                    <a:pt x="1105293" y="633131"/>
                    <a:pt x="1123067" y="579811"/>
                  </a:cubicBezTo>
                  <a:cubicBezTo>
                    <a:pt x="1113215" y="540403"/>
                    <a:pt x="1114076" y="519303"/>
                    <a:pt x="1084431" y="489658"/>
                  </a:cubicBezTo>
                  <a:cubicBezTo>
                    <a:pt x="1073486" y="478713"/>
                    <a:pt x="1058673" y="472487"/>
                    <a:pt x="1045794" y="463901"/>
                  </a:cubicBezTo>
                  <a:cubicBezTo>
                    <a:pt x="1017694" y="379602"/>
                    <a:pt x="1056722" y="462340"/>
                    <a:pt x="994278" y="412385"/>
                  </a:cubicBezTo>
                  <a:cubicBezTo>
                    <a:pt x="911058" y="345809"/>
                    <a:pt x="1027000" y="393242"/>
                    <a:pt x="929884" y="360870"/>
                  </a:cubicBezTo>
                  <a:cubicBezTo>
                    <a:pt x="921298" y="347991"/>
                    <a:pt x="905666" y="337635"/>
                    <a:pt x="904126" y="322233"/>
                  </a:cubicBezTo>
                  <a:cubicBezTo>
                    <a:pt x="896633" y="247302"/>
                    <a:pt x="899786" y="249300"/>
                    <a:pt x="929884" y="219202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>
              <a:off x="6838682" y="4855335"/>
              <a:ext cx="507702" cy="669702"/>
            </a:xfrm>
            <a:custGeom>
              <a:avLst/>
              <a:gdLst>
                <a:gd name="connsiteX0" fmla="*/ 128788 w 507702"/>
                <a:gd name="connsiteY0" fmla="*/ 77273 h 669702"/>
                <a:gd name="connsiteX1" fmla="*/ 193183 w 507702"/>
                <a:gd name="connsiteY1" fmla="*/ 51516 h 669702"/>
                <a:gd name="connsiteX2" fmla="*/ 270456 w 507702"/>
                <a:gd name="connsiteY2" fmla="*/ 25758 h 669702"/>
                <a:gd name="connsiteX3" fmla="*/ 309093 w 507702"/>
                <a:gd name="connsiteY3" fmla="*/ 0 h 669702"/>
                <a:gd name="connsiteX4" fmla="*/ 386366 w 507702"/>
                <a:gd name="connsiteY4" fmla="*/ 12879 h 669702"/>
                <a:gd name="connsiteX5" fmla="*/ 425003 w 507702"/>
                <a:gd name="connsiteY5" fmla="*/ 25758 h 669702"/>
                <a:gd name="connsiteX6" fmla="*/ 437881 w 507702"/>
                <a:gd name="connsiteY6" fmla="*/ 64395 h 669702"/>
                <a:gd name="connsiteX7" fmla="*/ 489397 w 507702"/>
                <a:gd name="connsiteY7" fmla="*/ 141668 h 669702"/>
                <a:gd name="connsiteX8" fmla="*/ 489397 w 507702"/>
                <a:gd name="connsiteY8" fmla="*/ 399245 h 669702"/>
                <a:gd name="connsiteX9" fmla="*/ 476518 w 507702"/>
                <a:gd name="connsiteY9" fmla="*/ 437882 h 669702"/>
                <a:gd name="connsiteX10" fmla="*/ 425003 w 507702"/>
                <a:gd name="connsiteY10" fmla="*/ 515155 h 669702"/>
                <a:gd name="connsiteX11" fmla="*/ 399245 w 507702"/>
                <a:gd name="connsiteY11" fmla="*/ 592428 h 669702"/>
                <a:gd name="connsiteX12" fmla="*/ 296214 w 507702"/>
                <a:gd name="connsiteY12" fmla="*/ 656823 h 669702"/>
                <a:gd name="connsiteX13" fmla="*/ 257577 w 507702"/>
                <a:gd name="connsiteY13" fmla="*/ 669702 h 669702"/>
                <a:gd name="connsiteX14" fmla="*/ 154546 w 507702"/>
                <a:gd name="connsiteY14" fmla="*/ 656823 h 669702"/>
                <a:gd name="connsiteX15" fmla="*/ 77273 w 507702"/>
                <a:gd name="connsiteY15" fmla="*/ 605307 h 669702"/>
                <a:gd name="connsiteX16" fmla="*/ 38636 w 507702"/>
                <a:gd name="connsiteY16" fmla="*/ 528034 h 669702"/>
                <a:gd name="connsiteX17" fmla="*/ 0 w 507702"/>
                <a:gd name="connsiteY17" fmla="*/ 450761 h 669702"/>
                <a:gd name="connsiteX18" fmla="*/ 12879 w 507702"/>
                <a:gd name="connsiteY18" fmla="*/ 167426 h 669702"/>
                <a:gd name="connsiteX19" fmla="*/ 77273 w 507702"/>
                <a:gd name="connsiteY19" fmla="*/ 115910 h 669702"/>
                <a:gd name="connsiteX20" fmla="*/ 115910 w 507702"/>
                <a:gd name="connsiteY20" fmla="*/ 90152 h 669702"/>
                <a:gd name="connsiteX21" fmla="*/ 154546 w 507702"/>
                <a:gd name="connsiteY21" fmla="*/ 77273 h 669702"/>
                <a:gd name="connsiteX22" fmla="*/ 193183 w 507702"/>
                <a:gd name="connsiteY22" fmla="*/ 51516 h 669702"/>
                <a:gd name="connsiteX23" fmla="*/ 296214 w 507702"/>
                <a:gd name="connsiteY23" fmla="*/ 25758 h 669702"/>
                <a:gd name="connsiteX24" fmla="*/ 334850 w 507702"/>
                <a:gd name="connsiteY24" fmla="*/ 12879 h 669702"/>
                <a:gd name="connsiteX25" fmla="*/ 386366 w 507702"/>
                <a:gd name="connsiteY25" fmla="*/ 25758 h 669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07702" h="669702">
                  <a:moveTo>
                    <a:pt x="128788" y="77273"/>
                  </a:moveTo>
                  <a:cubicBezTo>
                    <a:pt x="150253" y="68687"/>
                    <a:pt x="171456" y="59416"/>
                    <a:pt x="193183" y="51516"/>
                  </a:cubicBezTo>
                  <a:cubicBezTo>
                    <a:pt x="218699" y="42237"/>
                    <a:pt x="247865" y="40819"/>
                    <a:pt x="270456" y="25758"/>
                  </a:cubicBezTo>
                  <a:lnTo>
                    <a:pt x="309093" y="0"/>
                  </a:lnTo>
                  <a:cubicBezTo>
                    <a:pt x="334851" y="4293"/>
                    <a:pt x="360875" y="7214"/>
                    <a:pt x="386366" y="12879"/>
                  </a:cubicBezTo>
                  <a:cubicBezTo>
                    <a:pt x="399618" y="15824"/>
                    <a:pt x="415404" y="16158"/>
                    <a:pt x="425003" y="25758"/>
                  </a:cubicBezTo>
                  <a:cubicBezTo>
                    <a:pt x="434602" y="35357"/>
                    <a:pt x="431288" y="52528"/>
                    <a:pt x="437881" y="64395"/>
                  </a:cubicBezTo>
                  <a:cubicBezTo>
                    <a:pt x="452915" y="91456"/>
                    <a:pt x="489397" y="141668"/>
                    <a:pt x="489397" y="141668"/>
                  </a:cubicBezTo>
                  <a:cubicBezTo>
                    <a:pt x="517236" y="253023"/>
                    <a:pt x="510113" y="202447"/>
                    <a:pt x="489397" y="399245"/>
                  </a:cubicBezTo>
                  <a:cubicBezTo>
                    <a:pt x="487976" y="412746"/>
                    <a:pt x="483111" y="426015"/>
                    <a:pt x="476518" y="437882"/>
                  </a:cubicBezTo>
                  <a:cubicBezTo>
                    <a:pt x="461484" y="464943"/>
                    <a:pt x="434793" y="485787"/>
                    <a:pt x="425003" y="515155"/>
                  </a:cubicBezTo>
                  <a:cubicBezTo>
                    <a:pt x="416417" y="540913"/>
                    <a:pt x="414306" y="569837"/>
                    <a:pt x="399245" y="592428"/>
                  </a:cubicBezTo>
                  <a:cubicBezTo>
                    <a:pt x="358426" y="653656"/>
                    <a:pt x="388171" y="626170"/>
                    <a:pt x="296214" y="656823"/>
                  </a:cubicBezTo>
                  <a:lnTo>
                    <a:pt x="257577" y="669702"/>
                  </a:lnTo>
                  <a:cubicBezTo>
                    <a:pt x="223233" y="665409"/>
                    <a:pt x="187141" y="668464"/>
                    <a:pt x="154546" y="656823"/>
                  </a:cubicBezTo>
                  <a:cubicBezTo>
                    <a:pt x="125393" y="646411"/>
                    <a:pt x="77273" y="605307"/>
                    <a:pt x="77273" y="605307"/>
                  </a:cubicBezTo>
                  <a:cubicBezTo>
                    <a:pt x="3464" y="494597"/>
                    <a:pt x="91949" y="634662"/>
                    <a:pt x="38636" y="528034"/>
                  </a:cubicBezTo>
                  <a:cubicBezTo>
                    <a:pt x="-11297" y="428166"/>
                    <a:pt x="32373" y="547877"/>
                    <a:pt x="0" y="450761"/>
                  </a:cubicBezTo>
                  <a:cubicBezTo>
                    <a:pt x="4293" y="356316"/>
                    <a:pt x="1615" y="261295"/>
                    <a:pt x="12879" y="167426"/>
                  </a:cubicBezTo>
                  <a:cubicBezTo>
                    <a:pt x="18422" y="121233"/>
                    <a:pt x="48285" y="130404"/>
                    <a:pt x="77273" y="115910"/>
                  </a:cubicBezTo>
                  <a:cubicBezTo>
                    <a:pt x="91118" y="108988"/>
                    <a:pt x="102066" y="97074"/>
                    <a:pt x="115910" y="90152"/>
                  </a:cubicBezTo>
                  <a:cubicBezTo>
                    <a:pt x="128052" y="84081"/>
                    <a:pt x="142404" y="83344"/>
                    <a:pt x="154546" y="77273"/>
                  </a:cubicBezTo>
                  <a:cubicBezTo>
                    <a:pt x="168390" y="70351"/>
                    <a:pt x="179339" y="58438"/>
                    <a:pt x="193183" y="51516"/>
                  </a:cubicBezTo>
                  <a:cubicBezTo>
                    <a:pt x="222625" y="36795"/>
                    <a:pt x="266819" y="33107"/>
                    <a:pt x="296214" y="25758"/>
                  </a:cubicBezTo>
                  <a:cubicBezTo>
                    <a:pt x="309384" y="22465"/>
                    <a:pt x="321971" y="17172"/>
                    <a:pt x="334850" y="12879"/>
                  </a:cubicBezTo>
                  <a:cubicBezTo>
                    <a:pt x="377560" y="27116"/>
                    <a:pt x="359911" y="25758"/>
                    <a:pt x="386366" y="2575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3175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878964" y="1815921"/>
            <a:ext cx="2421228" cy="4056845"/>
            <a:chOff x="3878964" y="1815921"/>
            <a:chExt cx="2421228" cy="4056845"/>
          </a:xfrm>
        </p:grpSpPr>
        <p:sp>
          <p:nvSpPr>
            <p:cNvPr id="27" name="Volný tvar 26"/>
            <p:cNvSpPr/>
            <p:nvPr/>
          </p:nvSpPr>
          <p:spPr>
            <a:xfrm>
              <a:off x="3878964" y="1815921"/>
              <a:ext cx="2421228" cy="4056845"/>
            </a:xfrm>
            <a:custGeom>
              <a:avLst/>
              <a:gdLst>
                <a:gd name="connsiteX0" fmla="*/ 1622738 w 2421228"/>
                <a:gd name="connsiteY0" fmla="*/ 347730 h 4056845"/>
                <a:gd name="connsiteX1" fmla="*/ 1558343 w 2421228"/>
                <a:gd name="connsiteY1" fmla="*/ 244699 h 4056845"/>
                <a:gd name="connsiteX2" fmla="*/ 1506828 w 2421228"/>
                <a:gd name="connsiteY2" fmla="*/ 167425 h 4056845"/>
                <a:gd name="connsiteX3" fmla="*/ 1429555 w 2421228"/>
                <a:gd name="connsiteY3" fmla="*/ 115910 h 4056845"/>
                <a:gd name="connsiteX4" fmla="*/ 1339403 w 2421228"/>
                <a:gd name="connsiteY4" fmla="*/ 25758 h 4056845"/>
                <a:gd name="connsiteX5" fmla="*/ 1300766 w 2421228"/>
                <a:gd name="connsiteY5" fmla="*/ 0 h 4056845"/>
                <a:gd name="connsiteX6" fmla="*/ 1120462 w 2421228"/>
                <a:gd name="connsiteY6" fmla="*/ 12879 h 4056845"/>
                <a:gd name="connsiteX7" fmla="*/ 875763 w 2421228"/>
                <a:gd name="connsiteY7" fmla="*/ 25758 h 4056845"/>
                <a:gd name="connsiteX8" fmla="*/ 798490 w 2421228"/>
                <a:gd name="connsiteY8" fmla="*/ 51516 h 4056845"/>
                <a:gd name="connsiteX9" fmla="*/ 759853 w 2421228"/>
                <a:gd name="connsiteY9" fmla="*/ 64394 h 4056845"/>
                <a:gd name="connsiteX10" fmla="*/ 643943 w 2421228"/>
                <a:gd name="connsiteY10" fmla="*/ 115910 h 4056845"/>
                <a:gd name="connsiteX11" fmla="*/ 605307 w 2421228"/>
                <a:gd name="connsiteY11" fmla="*/ 128789 h 4056845"/>
                <a:gd name="connsiteX12" fmla="*/ 515155 w 2421228"/>
                <a:gd name="connsiteY12" fmla="*/ 180304 h 4056845"/>
                <a:gd name="connsiteX13" fmla="*/ 437881 w 2421228"/>
                <a:gd name="connsiteY13" fmla="*/ 231820 h 4056845"/>
                <a:gd name="connsiteX14" fmla="*/ 321972 w 2421228"/>
                <a:gd name="connsiteY14" fmla="*/ 309093 h 4056845"/>
                <a:gd name="connsiteX15" fmla="*/ 283335 w 2421228"/>
                <a:gd name="connsiteY15" fmla="*/ 334851 h 4056845"/>
                <a:gd name="connsiteX16" fmla="*/ 257577 w 2421228"/>
                <a:gd name="connsiteY16" fmla="*/ 373487 h 4056845"/>
                <a:gd name="connsiteX17" fmla="*/ 218941 w 2421228"/>
                <a:gd name="connsiteY17" fmla="*/ 399245 h 4056845"/>
                <a:gd name="connsiteX18" fmla="*/ 206062 w 2421228"/>
                <a:gd name="connsiteY18" fmla="*/ 437882 h 4056845"/>
                <a:gd name="connsiteX19" fmla="*/ 154546 w 2421228"/>
                <a:gd name="connsiteY19" fmla="*/ 515155 h 4056845"/>
                <a:gd name="connsiteX20" fmla="*/ 141667 w 2421228"/>
                <a:gd name="connsiteY20" fmla="*/ 553792 h 4056845"/>
                <a:gd name="connsiteX21" fmla="*/ 103031 w 2421228"/>
                <a:gd name="connsiteY21" fmla="*/ 579549 h 4056845"/>
                <a:gd name="connsiteX22" fmla="*/ 64394 w 2421228"/>
                <a:gd name="connsiteY22" fmla="*/ 656823 h 4056845"/>
                <a:gd name="connsiteX23" fmla="*/ 38636 w 2421228"/>
                <a:gd name="connsiteY23" fmla="*/ 734096 h 4056845"/>
                <a:gd name="connsiteX24" fmla="*/ 0 w 2421228"/>
                <a:gd name="connsiteY24" fmla="*/ 811369 h 4056845"/>
                <a:gd name="connsiteX25" fmla="*/ 12879 w 2421228"/>
                <a:gd name="connsiteY25" fmla="*/ 1094704 h 4056845"/>
                <a:gd name="connsiteX26" fmla="*/ 38636 w 2421228"/>
                <a:gd name="connsiteY26" fmla="*/ 1133341 h 4056845"/>
                <a:gd name="connsiteX27" fmla="*/ 64394 w 2421228"/>
                <a:gd name="connsiteY27" fmla="*/ 1210614 h 4056845"/>
                <a:gd name="connsiteX28" fmla="*/ 77273 w 2421228"/>
                <a:gd name="connsiteY28" fmla="*/ 1249251 h 4056845"/>
                <a:gd name="connsiteX29" fmla="*/ 128788 w 2421228"/>
                <a:gd name="connsiteY29" fmla="*/ 1326524 h 4056845"/>
                <a:gd name="connsiteX30" fmla="*/ 167425 w 2421228"/>
                <a:gd name="connsiteY30" fmla="*/ 1403797 h 4056845"/>
                <a:gd name="connsiteX31" fmla="*/ 180304 w 2421228"/>
                <a:gd name="connsiteY31" fmla="*/ 1442434 h 4056845"/>
                <a:gd name="connsiteX32" fmla="*/ 244698 w 2421228"/>
                <a:gd name="connsiteY32" fmla="*/ 1519707 h 4056845"/>
                <a:gd name="connsiteX33" fmla="*/ 321972 w 2421228"/>
                <a:gd name="connsiteY33" fmla="*/ 1571223 h 4056845"/>
                <a:gd name="connsiteX34" fmla="*/ 360608 w 2421228"/>
                <a:gd name="connsiteY34" fmla="*/ 1609859 h 4056845"/>
                <a:gd name="connsiteX35" fmla="*/ 437881 w 2421228"/>
                <a:gd name="connsiteY35" fmla="*/ 1661375 h 4056845"/>
                <a:gd name="connsiteX36" fmla="*/ 528034 w 2421228"/>
                <a:gd name="connsiteY36" fmla="*/ 1764406 h 4056845"/>
                <a:gd name="connsiteX37" fmla="*/ 579549 w 2421228"/>
                <a:gd name="connsiteY37" fmla="*/ 1828800 h 4056845"/>
                <a:gd name="connsiteX38" fmla="*/ 592428 w 2421228"/>
                <a:gd name="connsiteY38" fmla="*/ 1867437 h 4056845"/>
                <a:gd name="connsiteX39" fmla="*/ 618186 w 2421228"/>
                <a:gd name="connsiteY39" fmla="*/ 1906073 h 4056845"/>
                <a:gd name="connsiteX40" fmla="*/ 631065 w 2421228"/>
                <a:gd name="connsiteY40" fmla="*/ 1944710 h 4056845"/>
                <a:gd name="connsiteX41" fmla="*/ 656822 w 2421228"/>
                <a:gd name="connsiteY41" fmla="*/ 1983347 h 4056845"/>
                <a:gd name="connsiteX42" fmla="*/ 682580 w 2421228"/>
                <a:gd name="connsiteY42" fmla="*/ 2060620 h 4056845"/>
                <a:gd name="connsiteX43" fmla="*/ 695459 w 2421228"/>
                <a:gd name="connsiteY43" fmla="*/ 2099256 h 4056845"/>
                <a:gd name="connsiteX44" fmla="*/ 708338 w 2421228"/>
                <a:gd name="connsiteY44" fmla="*/ 2137893 h 4056845"/>
                <a:gd name="connsiteX45" fmla="*/ 682580 w 2421228"/>
                <a:gd name="connsiteY45" fmla="*/ 2215166 h 4056845"/>
                <a:gd name="connsiteX46" fmla="*/ 669701 w 2421228"/>
                <a:gd name="connsiteY46" fmla="*/ 2266682 h 4056845"/>
                <a:gd name="connsiteX47" fmla="*/ 643943 w 2421228"/>
                <a:gd name="connsiteY47" fmla="*/ 2305318 h 4056845"/>
                <a:gd name="connsiteX48" fmla="*/ 682580 w 2421228"/>
                <a:gd name="connsiteY48" fmla="*/ 2434107 h 4056845"/>
                <a:gd name="connsiteX49" fmla="*/ 708338 w 2421228"/>
                <a:gd name="connsiteY49" fmla="*/ 2511380 h 4056845"/>
                <a:gd name="connsiteX50" fmla="*/ 734095 w 2421228"/>
                <a:gd name="connsiteY50" fmla="*/ 2550017 h 4056845"/>
                <a:gd name="connsiteX51" fmla="*/ 759853 w 2421228"/>
                <a:gd name="connsiteY51" fmla="*/ 2627290 h 4056845"/>
                <a:gd name="connsiteX52" fmla="*/ 798490 w 2421228"/>
                <a:gd name="connsiteY52" fmla="*/ 2704564 h 4056845"/>
                <a:gd name="connsiteX53" fmla="*/ 837126 w 2421228"/>
                <a:gd name="connsiteY53" fmla="*/ 2730321 h 4056845"/>
                <a:gd name="connsiteX54" fmla="*/ 850005 w 2421228"/>
                <a:gd name="connsiteY54" fmla="*/ 2768958 h 4056845"/>
                <a:gd name="connsiteX55" fmla="*/ 901521 w 2421228"/>
                <a:gd name="connsiteY55" fmla="*/ 2846231 h 4056845"/>
                <a:gd name="connsiteX56" fmla="*/ 953036 w 2421228"/>
                <a:gd name="connsiteY56" fmla="*/ 2923504 h 4056845"/>
                <a:gd name="connsiteX57" fmla="*/ 1017431 w 2421228"/>
                <a:gd name="connsiteY57" fmla="*/ 3000778 h 4056845"/>
                <a:gd name="connsiteX58" fmla="*/ 1094704 w 2421228"/>
                <a:gd name="connsiteY58" fmla="*/ 3026535 h 4056845"/>
                <a:gd name="connsiteX59" fmla="*/ 1133341 w 2421228"/>
                <a:gd name="connsiteY59" fmla="*/ 3039414 h 4056845"/>
                <a:gd name="connsiteX60" fmla="*/ 1171977 w 2421228"/>
                <a:gd name="connsiteY60" fmla="*/ 3052293 h 4056845"/>
                <a:gd name="connsiteX61" fmla="*/ 1210614 w 2421228"/>
                <a:gd name="connsiteY61" fmla="*/ 3065172 h 4056845"/>
                <a:gd name="connsiteX62" fmla="*/ 1223493 w 2421228"/>
                <a:gd name="connsiteY62" fmla="*/ 3206840 h 4056845"/>
                <a:gd name="connsiteX63" fmla="*/ 1197735 w 2421228"/>
                <a:gd name="connsiteY63" fmla="*/ 3284113 h 4056845"/>
                <a:gd name="connsiteX64" fmla="*/ 1210614 w 2421228"/>
                <a:gd name="connsiteY64" fmla="*/ 3503054 h 4056845"/>
                <a:gd name="connsiteX65" fmla="*/ 1275008 w 2421228"/>
                <a:gd name="connsiteY65" fmla="*/ 3618964 h 4056845"/>
                <a:gd name="connsiteX66" fmla="*/ 1378039 w 2421228"/>
                <a:gd name="connsiteY66" fmla="*/ 3773510 h 4056845"/>
                <a:gd name="connsiteX67" fmla="*/ 1403797 w 2421228"/>
                <a:gd name="connsiteY67" fmla="*/ 3812147 h 4056845"/>
                <a:gd name="connsiteX68" fmla="*/ 1442434 w 2421228"/>
                <a:gd name="connsiteY68" fmla="*/ 3837904 h 4056845"/>
                <a:gd name="connsiteX69" fmla="*/ 1468191 w 2421228"/>
                <a:gd name="connsiteY69" fmla="*/ 3876541 h 4056845"/>
                <a:gd name="connsiteX70" fmla="*/ 1545465 w 2421228"/>
                <a:gd name="connsiteY70" fmla="*/ 3928056 h 4056845"/>
                <a:gd name="connsiteX71" fmla="*/ 1622738 w 2421228"/>
                <a:gd name="connsiteY71" fmla="*/ 3966693 h 4056845"/>
                <a:gd name="connsiteX72" fmla="*/ 1700011 w 2421228"/>
                <a:gd name="connsiteY72" fmla="*/ 4005330 h 4056845"/>
                <a:gd name="connsiteX73" fmla="*/ 1738648 w 2421228"/>
                <a:gd name="connsiteY73" fmla="*/ 4031087 h 4056845"/>
                <a:gd name="connsiteX74" fmla="*/ 1815921 w 2421228"/>
                <a:gd name="connsiteY74" fmla="*/ 4056845 h 4056845"/>
                <a:gd name="connsiteX75" fmla="*/ 1996225 w 2421228"/>
                <a:gd name="connsiteY75" fmla="*/ 4043966 h 4056845"/>
                <a:gd name="connsiteX76" fmla="*/ 2034862 w 2421228"/>
                <a:gd name="connsiteY76" fmla="*/ 4018209 h 4056845"/>
                <a:gd name="connsiteX77" fmla="*/ 2073498 w 2421228"/>
                <a:gd name="connsiteY77" fmla="*/ 4005330 h 4056845"/>
                <a:gd name="connsiteX78" fmla="*/ 2125014 w 2421228"/>
                <a:gd name="connsiteY78" fmla="*/ 3953814 h 4056845"/>
                <a:gd name="connsiteX79" fmla="*/ 2150772 w 2421228"/>
                <a:gd name="connsiteY79" fmla="*/ 3915178 h 4056845"/>
                <a:gd name="connsiteX80" fmla="*/ 2176529 w 2421228"/>
                <a:gd name="connsiteY80" fmla="*/ 3812147 h 4056845"/>
                <a:gd name="connsiteX81" fmla="*/ 2202287 w 2421228"/>
                <a:gd name="connsiteY81" fmla="*/ 3773510 h 4056845"/>
                <a:gd name="connsiteX82" fmla="*/ 2240924 w 2421228"/>
                <a:gd name="connsiteY82" fmla="*/ 3696237 h 4056845"/>
                <a:gd name="connsiteX83" fmla="*/ 2292439 w 2421228"/>
                <a:gd name="connsiteY83" fmla="*/ 3631842 h 4056845"/>
                <a:gd name="connsiteX84" fmla="*/ 2305318 w 2421228"/>
                <a:gd name="connsiteY84" fmla="*/ 3593206 h 4056845"/>
                <a:gd name="connsiteX85" fmla="*/ 2331076 w 2421228"/>
                <a:gd name="connsiteY85" fmla="*/ 3554569 h 4056845"/>
                <a:gd name="connsiteX86" fmla="*/ 2343955 w 2421228"/>
                <a:gd name="connsiteY86" fmla="*/ 3515933 h 4056845"/>
                <a:gd name="connsiteX87" fmla="*/ 2369712 w 2421228"/>
                <a:gd name="connsiteY87" fmla="*/ 3477296 h 4056845"/>
                <a:gd name="connsiteX88" fmla="*/ 2382591 w 2421228"/>
                <a:gd name="connsiteY88" fmla="*/ 3438659 h 4056845"/>
                <a:gd name="connsiteX89" fmla="*/ 2408349 w 2421228"/>
                <a:gd name="connsiteY89" fmla="*/ 3258355 h 4056845"/>
                <a:gd name="connsiteX90" fmla="*/ 2421228 w 2421228"/>
                <a:gd name="connsiteY90" fmla="*/ 3219718 h 4056845"/>
                <a:gd name="connsiteX91" fmla="*/ 2408349 w 2421228"/>
                <a:gd name="connsiteY91" fmla="*/ 3090930 h 4056845"/>
                <a:gd name="connsiteX92" fmla="*/ 2369712 w 2421228"/>
                <a:gd name="connsiteY92" fmla="*/ 3065172 h 4056845"/>
                <a:gd name="connsiteX93" fmla="*/ 2331076 w 2421228"/>
                <a:gd name="connsiteY93" fmla="*/ 3052293 h 4056845"/>
                <a:gd name="connsiteX94" fmla="*/ 2253803 w 2421228"/>
                <a:gd name="connsiteY94" fmla="*/ 2987899 h 4056845"/>
                <a:gd name="connsiteX95" fmla="*/ 2176529 w 2421228"/>
                <a:gd name="connsiteY95" fmla="*/ 2936383 h 4056845"/>
                <a:gd name="connsiteX96" fmla="*/ 2137893 w 2421228"/>
                <a:gd name="connsiteY96" fmla="*/ 2910625 h 4056845"/>
                <a:gd name="connsiteX97" fmla="*/ 2099256 w 2421228"/>
                <a:gd name="connsiteY97" fmla="*/ 2884868 h 4056845"/>
                <a:gd name="connsiteX98" fmla="*/ 2073498 w 2421228"/>
                <a:gd name="connsiteY98" fmla="*/ 2846231 h 4056845"/>
                <a:gd name="connsiteX99" fmla="*/ 2034862 w 2421228"/>
                <a:gd name="connsiteY99" fmla="*/ 2833352 h 4056845"/>
                <a:gd name="connsiteX100" fmla="*/ 1996225 w 2421228"/>
                <a:gd name="connsiteY100" fmla="*/ 2807594 h 4056845"/>
                <a:gd name="connsiteX101" fmla="*/ 1931831 w 2421228"/>
                <a:gd name="connsiteY101" fmla="*/ 2730321 h 4056845"/>
                <a:gd name="connsiteX102" fmla="*/ 1906073 w 2421228"/>
                <a:gd name="connsiteY102" fmla="*/ 2691685 h 4056845"/>
                <a:gd name="connsiteX103" fmla="*/ 1841679 w 2421228"/>
                <a:gd name="connsiteY103" fmla="*/ 2614411 h 4056845"/>
                <a:gd name="connsiteX104" fmla="*/ 1854557 w 2421228"/>
                <a:gd name="connsiteY104" fmla="*/ 2575775 h 4056845"/>
                <a:gd name="connsiteX105" fmla="*/ 1841679 w 2421228"/>
                <a:gd name="connsiteY105" fmla="*/ 2511380 h 4056845"/>
                <a:gd name="connsiteX106" fmla="*/ 1764405 w 2421228"/>
                <a:gd name="connsiteY106" fmla="*/ 2472744 h 4056845"/>
                <a:gd name="connsiteX107" fmla="*/ 1687132 w 2421228"/>
                <a:gd name="connsiteY107" fmla="*/ 2421228 h 4056845"/>
                <a:gd name="connsiteX108" fmla="*/ 1648495 w 2421228"/>
                <a:gd name="connsiteY108" fmla="*/ 2395471 h 4056845"/>
                <a:gd name="connsiteX109" fmla="*/ 1571222 w 2421228"/>
                <a:gd name="connsiteY109" fmla="*/ 2279561 h 4056845"/>
                <a:gd name="connsiteX110" fmla="*/ 1545465 w 2421228"/>
                <a:gd name="connsiteY110" fmla="*/ 2240924 h 4056845"/>
                <a:gd name="connsiteX111" fmla="*/ 1506828 w 2421228"/>
                <a:gd name="connsiteY111" fmla="*/ 2215166 h 4056845"/>
                <a:gd name="connsiteX112" fmla="*/ 1468191 w 2421228"/>
                <a:gd name="connsiteY112" fmla="*/ 2137893 h 4056845"/>
                <a:gd name="connsiteX113" fmla="*/ 1442434 w 2421228"/>
                <a:gd name="connsiteY113" fmla="*/ 2099256 h 4056845"/>
                <a:gd name="connsiteX114" fmla="*/ 1390918 w 2421228"/>
                <a:gd name="connsiteY114" fmla="*/ 1983347 h 4056845"/>
                <a:gd name="connsiteX115" fmla="*/ 1365160 w 2421228"/>
                <a:gd name="connsiteY115" fmla="*/ 1906073 h 4056845"/>
                <a:gd name="connsiteX116" fmla="*/ 1352281 w 2421228"/>
                <a:gd name="connsiteY116" fmla="*/ 1867437 h 4056845"/>
                <a:gd name="connsiteX117" fmla="*/ 1365160 w 2421228"/>
                <a:gd name="connsiteY117" fmla="*/ 1506828 h 4056845"/>
                <a:gd name="connsiteX118" fmla="*/ 1378039 w 2421228"/>
                <a:gd name="connsiteY118" fmla="*/ 1468192 h 4056845"/>
                <a:gd name="connsiteX119" fmla="*/ 1455312 w 2421228"/>
                <a:gd name="connsiteY119" fmla="*/ 1442434 h 4056845"/>
                <a:gd name="connsiteX120" fmla="*/ 1622738 w 2421228"/>
                <a:gd name="connsiteY120" fmla="*/ 1455313 h 4056845"/>
                <a:gd name="connsiteX121" fmla="*/ 1700011 w 2421228"/>
                <a:gd name="connsiteY121" fmla="*/ 1481071 h 4056845"/>
                <a:gd name="connsiteX122" fmla="*/ 1841679 w 2421228"/>
                <a:gd name="connsiteY122" fmla="*/ 1493949 h 4056845"/>
                <a:gd name="connsiteX123" fmla="*/ 1880315 w 2421228"/>
                <a:gd name="connsiteY123" fmla="*/ 1506828 h 4056845"/>
                <a:gd name="connsiteX124" fmla="*/ 1906073 w 2421228"/>
                <a:gd name="connsiteY124" fmla="*/ 1506828 h 4056845"/>
                <a:gd name="connsiteX125" fmla="*/ 1893194 w 2421228"/>
                <a:gd name="connsiteY125" fmla="*/ 1403797 h 4056845"/>
                <a:gd name="connsiteX126" fmla="*/ 1854557 w 2421228"/>
                <a:gd name="connsiteY126" fmla="*/ 1390918 h 4056845"/>
                <a:gd name="connsiteX127" fmla="*/ 1764405 w 2421228"/>
                <a:gd name="connsiteY127" fmla="*/ 1287887 h 4056845"/>
                <a:gd name="connsiteX128" fmla="*/ 1712890 w 2421228"/>
                <a:gd name="connsiteY128" fmla="*/ 1210614 h 4056845"/>
                <a:gd name="connsiteX129" fmla="*/ 1700011 w 2421228"/>
                <a:gd name="connsiteY129" fmla="*/ 1171978 h 4056845"/>
                <a:gd name="connsiteX130" fmla="*/ 1674253 w 2421228"/>
                <a:gd name="connsiteY130" fmla="*/ 1133341 h 4056845"/>
                <a:gd name="connsiteX131" fmla="*/ 1635617 w 2421228"/>
                <a:gd name="connsiteY131" fmla="*/ 1120462 h 4056845"/>
                <a:gd name="connsiteX132" fmla="*/ 1584101 w 2421228"/>
                <a:gd name="connsiteY132" fmla="*/ 1056068 h 4056845"/>
                <a:gd name="connsiteX133" fmla="*/ 1519707 w 2421228"/>
                <a:gd name="connsiteY133" fmla="*/ 940158 h 4056845"/>
                <a:gd name="connsiteX134" fmla="*/ 1493949 w 2421228"/>
                <a:gd name="connsiteY134" fmla="*/ 901521 h 4056845"/>
                <a:gd name="connsiteX135" fmla="*/ 1481070 w 2421228"/>
                <a:gd name="connsiteY135" fmla="*/ 862885 h 4056845"/>
                <a:gd name="connsiteX136" fmla="*/ 1442434 w 2421228"/>
                <a:gd name="connsiteY136" fmla="*/ 837127 h 4056845"/>
                <a:gd name="connsiteX137" fmla="*/ 1403797 w 2421228"/>
                <a:gd name="connsiteY137" fmla="*/ 759854 h 4056845"/>
                <a:gd name="connsiteX138" fmla="*/ 1365160 w 2421228"/>
                <a:gd name="connsiteY138" fmla="*/ 682580 h 4056845"/>
                <a:gd name="connsiteX139" fmla="*/ 1416676 w 2421228"/>
                <a:gd name="connsiteY139" fmla="*/ 592428 h 4056845"/>
                <a:gd name="connsiteX140" fmla="*/ 1429555 w 2421228"/>
                <a:gd name="connsiteY140" fmla="*/ 553792 h 4056845"/>
                <a:gd name="connsiteX141" fmla="*/ 1506828 w 2421228"/>
                <a:gd name="connsiteY141" fmla="*/ 489397 h 4056845"/>
                <a:gd name="connsiteX142" fmla="*/ 1532586 w 2421228"/>
                <a:gd name="connsiteY142" fmla="*/ 450761 h 4056845"/>
                <a:gd name="connsiteX143" fmla="*/ 1571222 w 2421228"/>
                <a:gd name="connsiteY143" fmla="*/ 425003 h 4056845"/>
                <a:gd name="connsiteX144" fmla="*/ 1622738 w 2421228"/>
                <a:gd name="connsiteY144" fmla="*/ 347730 h 4056845"/>
                <a:gd name="connsiteX145" fmla="*/ 1584101 w 2421228"/>
                <a:gd name="connsiteY145" fmla="*/ 296214 h 4056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2421228" h="4056845">
                  <a:moveTo>
                    <a:pt x="1622738" y="347730"/>
                  </a:moveTo>
                  <a:cubicBezTo>
                    <a:pt x="1573792" y="225366"/>
                    <a:pt x="1626266" y="332029"/>
                    <a:pt x="1558343" y="244699"/>
                  </a:cubicBezTo>
                  <a:cubicBezTo>
                    <a:pt x="1539337" y="220263"/>
                    <a:pt x="1532586" y="184597"/>
                    <a:pt x="1506828" y="167425"/>
                  </a:cubicBezTo>
                  <a:lnTo>
                    <a:pt x="1429555" y="115910"/>
                  </a:lnTo>
                  <a:cubicBezTo>
                    <a:pt x="1406887" y="47905"/>
                    <a:pt x="1427972" y="84804"/>
                    <a:pt x="1339403" y="25758"/>
                  </a:cubicBezTo>
                  <a:lnTo>
                    <a:pt x="1300766" y="0"/>
                  </a:lnTo>
                  <a:lnTo>
                    <a:pt x="1120462" y="12879"/>
                  </a:lnTo>
                  <a:cubicBezTo>
                    <a:pt x="1038932" y="17820"/>
                    <a:pt x="956860" y="16026"/>
                    <a:pt x="875763" y="25758"/>
                  </a:cubicBezTo>
                  <a:cubicBezTo>
                    <a:pt x="848805" y="28993"/>
                    <a:pt x="824248" y="42930"/>
                    <a:pt x="798490" y="51516"/>
                  </a:cubicBezTo>
                  <a:lnTo>
                    <a:pt x="759853" y="64394"/>
                  </a:lnTo>
                  <a:cubicBezTo>
                    <a:pt x="698625" y="105213"/>
                    <a:pt x="735902" y="85257"/>
                    <a:pt x="643943" y="115910"/>
                  </a:cubicBezTo>
                  <a:cubicBezTo>
                    <a:pt x="631064" y="120203"/>
                    <a:pt x="616602" y="121259"/>
                    <a:pt x="605307" y="128789"/>
                  </a:cubicBezTo>
                  <a:cubicBezTo>
                    <a:pt x="471651" y="217893"/>
                    <a:pt x="678556" y="82264"/>
                    <a:pt x="515155" y="180304"/>
                  </a:cubicBezTo>
                  <a:cubicBezTo>
                    <a:pt x="488609" y="196231"/>
                    <a:pt x="463639" y="214648"/>
                    <a:pt x="437881" y="231820"/>
                  </a:cubicBezTo>
                  <a:lnTo>
                    <a:pt x="321972" y="309093"/>
                  </a:lnTo>
                  <a:lnTo>
                    <a:pt x="283335" y="334851"/>
                  </a:lnTo>
                  <a:cubicBezTo>
                    <a:pt x="274749" y="347730"/>
                    <a:pt x="268522" y="362542"/>
                    <a:pt x="257577" y="373487"/>
                  </a:cubicBezTo>
                  <a:cubicBezTo>
                    <a:pt x="246632" y="384432"/>
                    <a:pt x="228610" y="387158"/>
                    <a:pt x="218941" y="399245"/>
                  </a:cubicBezTo>
                  <a:cubicBezTo>
                    <a:pt x="210460" y="409846"/>
                    <a:pt x="212655" y="426015"/>
                    <a:pt x="206062" y="437882"/>
                  </a:cubicBezTo>
                  <a:cubicBezTo>
                    <a:pt x="191028" y="464943"/>
                    <a:pt x="164335" y="485787"/>
                    <a:pt x="154546" y="515155"/>
                  </a:cubicBezTo>
                  <a:cubicBezTo>
                    <a:pt x="150253" y="528034"/>
                    <a:pt x="150148" y="543191"/>
                    <a:pt x="141667" y="553792"/>
                  </a:cubicBezTo>
                  <a:cubicBezTo>
                    <a:pt x="131998" y="565878"/>
                    <a:pt x="115910" y="570963"/>
                    <a:pt x="103031" y="579549"/>
                  </a:cubicBezTo>
                  <a:cubicBezTo>
                    <a:pt x="56063" y="720453"/>
                    <a:pt x="130969" y="507030"/>
                    <a:pt x="64394" y="656823"/>
                  </a:cubicBezTo>
                  <a:cubicBezTo>
                    <a:pt x="53367" y="681634"/>
                    <a:pt x="53696" y="711505"/>
                    <a:pt x="38636" y="734096"/>
                  </a:cubicBezTo>
                  <a:cubicBezTo>
                    <a:pt x="5349" y="784029"/>
                    <a:pt x="17774" y="758049"/>
                    <a:pt x="0" y="811369"/>
                  </a:cubicBezTo>
                  <a:cubicBezTo>
                    <a:pt x="4293" y="905814"/>
                    <a:pt x="1615" y="1000835"/>
                    <a:pt x="12879" y="1094704"/>
                  </a:cubicBezTo>
                  <a:cubicBezTo>
                    <a:pt x="14723" y="1110072"/>
                    <a:pt x="32350" y="1119197"/>
                    <a:pt x="38636" y="1133341"/>
                  </a:cubicBezTo>
                  <a:cubicBezTo>
                    <a:pt x="49663" y="1158152"/>
                    <a:pt x="55808" y="1184856"/>
                    <a:pt x="64394" y="1210614"/>
                  </a:cubicBezTo>
                  <a:cubicBezTo>
                    <a:pt x="68687" y="1223493"/>
                    <a:pt x="69743" y="1237955"/>
                    <a:pt x="77273" y="1249251"/>
                  </a:cubicBezTo>
                  <a:cubicBezTo>
                    <a:pt x="94445" y="1275009"/>
                    <a:pt x="118999" y="1297156"/>
                    <a:pt x="128788" y="1326524"/>
                  </a:cubicBezTo>
                  <a:cubicBezTo>
                    <a:pt x="146562" y="1379845"/>
                    <a:pt x="134136" y="1353865"/>
                    <a:pt x="167425" y="1403797"/>
                  </a:cubicBezTo>
                  <a:cubicBezTo>
                    <a:pt x="171718" y="1416676"/>
                    <a:pt x="174233" y="1430292"/>
                    <a:pt x="180304" y="1442434"/>
                  </a:cubicBezTo>
                  <a:cubicBezTo>
                    <a:pt x="193833" y="1469492"/>
                    <a:pt x="221394" y="1501582"/>
                    <a:pt x="244698" y="1519707"/>
                  </a:cubicBezTo>
                  <a:cubicBezTo>
                    <a:pt x="269134" y="1538713"/>
                    <a:pt x="300082" y="1549333"/>
                    <a:pt x="321972" y="1571223"/>
                  </a:cubicBezTo>
                  <a:cubicBezTo>
                    <a:pt x="334851" y="1584102"/>
                    <a:pt x="346231" y="1598677"/>
                    <a:pt x="360608" y="1609859"/>
                  </a:cubicBezTo>
                  <a:cubicBezTo>
                    <a:pt x="385044" y="1628865"/>
                    <a:pt x="437881" y="1661375"/>
                    <a:pt x="437881" y="1661375"/>
                  </a:cubicBezTo>
                  <a:cubicBezTo>
                    <a:pt x="497983" y="1751527"/>
                    <a:pt x="463639" y="1721476"/>
                    <a:pt x="528034" y="1764406"/>
                  </a:cubicBezTo>
                  <a:cubicBezTo>
                    <a:pt x="560403" y="1861517"/>
                    <a:pt x="512974" y="1745581"/>
                    <a:pt x="579549" y="1828800"/>
                  </a:cubicBezTo>
                  <a:cubicBezTo>
                    <a:pt x="588030" y="1839401"/>
                    <a:pt x="586357" y="1855295"/>
                    <a:pt x="592428" y="1867437"/>
                  </a:cubicBezTo>
                  <a:cubicBezTo>
                    <a:pt x="599350" y="1881281"/>
                    <a:pt x="609600" y="1893194"/>
                    <a:pt x="618186" y="1906073"/>
                  </a:cubicBezTo>
                  <a:cubicBezTo>
                    <a:pt x="622479" y="1918952"/>
                    <a:pt x="624994" y="1932567"/>
                    <a:pt x="631065" y="1944710"/>
                  </a:cubicBezTo>
                  <a:cubicBezTo>
                    <a:pt x="637987" y="1958554"/>
                    <a:pt x="650536" y="1969203"/>
                    <a:pt x="656822" y="1983347"/>
                  </a:cubicBezTo>
                  <a:cubicBezTo>
                    <a:pt x="667849" y="2008158"/>
                    <a:pt x="673994" y="2034862"/>
                    <a:pt x="682580" y="2060620"/>
                  </a:cubicBezTo>
                  <a:lnTo>
                    <a:pt x="695459" y="2099256"/>
                  </a:lnTo>
                  <a:lnTo>
                    <a:pt x="708338" y="2137893"/>
                  </a:lnTo>
                  <a:cubicBezTo>
                    <a:pt x="699752" y="2163651"/>
                    <a:pt x="689165" y="2188826"/>
                    <a:pt x="682580" y="2215166"/>
                  </a:cubicBezTo>
                  <a:cubicBezTo>
                    <a:pt x="678287" y="2232338"/>
                    <a:pt x="676674" y="2250413"/>
                    <a:pt x="669701" y="2266682"/>
                  </a:cubicBezTo>
                  <a:cubicBezTo>
                    <a:pt x="663604" y="2280909"/>
                    <a:pt x="652529" y="2292439"/>
                    <a:pt x="643943" y="2305318"/>
                  </a:cubicBezTo>
                  <a:cubicBezTo>
                    <a:pt x="663407" y="2383175"/>
                    <a:pt x="651224" y="2340040"/>
                    <a:pt x="682580" y="2434107"/>
                  </a:cubicBezTo>
                  <a:cubicBezTo>
                    <a:pt x="682580" y="2434108"/>
                    <a:pt x="708337" y="2511379"/>
                    <a:pt x="708338" y="2511380"/>
                  </a:cubicBezTo>
                  <a:cubicBezTo>
                    <a:pt x="716924" y="2524259"/>
                    <a:pt x="727809" y="2535873"/>
                    <a:pt x="734095" y="2550017"/>
                  </a:cubicBezTo>
                  <a:cubicBezTo>
                    <a:pt x="745122" y="2574828"/>
                    <a:pt x="751267" y="2601532"/>
                    <a:pt x="759853" y="2627290"/>
                  </a:cubicBezTo>
                  <a:cubicBezTo>
                    <a:pt x="770328" y="2658715"/>
                    <a:pt x="773524" y="2679598"/>
                    <a:pt x="798490" y="2704564"/>
                  </a:cubicBezTo>
                  <a:cubicBezTo>
                    <a:pt x="809435" y="2715509"/>
                    <a:pt x="824247" y="2721735"/>
                    <a:pt x="837126" y="2730321"/>
                  </a:cubicBezTo>
                  <a:cubicBezTo>
                    <a:pt x="841419" y="2743200"/>
                    <a:pt x="843412" y="2757091"/>
                    <a:pt x="850005" y="2768958"/>
                  </a:cubicBezTo>
                  <a:cubicBezTo>
                    <a:pt x="865039" y="2796019"/>
                    <a:pt x="884349" y="2820473"/>
                    <a:pt x="901521" y="2846231"/>
                  </a:cubicBezTo>
                  <a:lnTo>
                    <a:pt x="953036" y="2923504"/>
                  </a:lnTo>
                  <a:cubicBezTo>
                    <a:pt x="969068" y="2947552"/>
                    <a:pt x="991182" y="2986195"/>
                    <a:pt x="1017431" y="3000778"/>
                  </a:cubicBezTo>
                  <a:cubicBezTo>
                    <a:pt x="1041165" y="3013964"/>
                    <a:pt x="1068946" y="3017949"/>
                    <a:pt x="1094704" y="3026535"/>
                  </a:cubicBezTo>
                  <a:lnTo>
                    <a:pt x="1133341" y="3039414"/>
                  </a:lnTo>
                  <a:lnTo>
                    <a:pt x="1171977" y="3052293"/>
                  </a:lnTo>
                  <a:lnTo>
                    <a:pt x="1210614" y="3065172"/>
                  </a:lnTo>
                  <a:cubicBezTo>
                    <a:pt x="1270400" y="3124959"/>
                    <a:pt x="1261212" y="3093684"/>
                    <a:pt x="1223493" y="3206840"/>
                  </a:cubicBezTo>
                  <a:lnTo>
                    <a:pt x="1197735" y="3284113"/>
                  </a:lnTo>
                  <a:cubicBezTo>
                    <a:pt x="1202028" y="3357093"/>
                    <a:pt x="1203340" y="3430310"/>
                    <a:pt x="1210614" y="3503054"/>
                  </a:cubicBezTo>
                  <a:cubicBezTo>
                    <a:pt x="1214614" y="3543055"/>
                    <a:pt x="1258535" y="3594254"/>
                    <a:pt x="1275008" y="3618964"/>
                  </a:cubicBezTo>
                  <a:lnTo>
                    <a:pt x="1378039" y="3773510"/>
                  </a:lnTo>
                  <a:cubicBezTo>
                    <a:pt x="1386625" y="3786389"/>
                    <a:pt x="1390918" y="3803561"/>
                    <a:pt x="1403797" y="3812147"/>
                  </a:cubicBezTo>
                  <a:lnTo>
                    <a:pt x="1442434" y="3837904"/>
                  </a:lnTo>
                  <a:cubicBezTo>
                    <a:pt x="1451020" y="3850783"/>
                    <a:pt x="1456542" y="3866348"/>
                    <a:pt x="1468191" y="3876541"/>
                  </a:cubicBezTo>
                  <a:cubicBezTo>
                    <a:pt x="1491489" y="3896926"/>
                    <a:pt x="1519707" y="3910884"/>
                    <a:pt x="1545465" y="3928056"/>
                  </a:cubicBezTo>
                  <a:cubicBezTo>
                    <a:pt x="1595400" y="3961346"/>
                    <a:pt x="1569414" y="3948918"/>
                    <a:pt x="1622738" y="3966693"/>
                  </a:cubicBezTo>
                  <a:cubicBezTo>
                    <a:pt x="1733448" y="4040502"/>
                    <a:pt x="1593383" y="3952017"/>
                    <a:pt x="1700011" y="4005330"/>
                  </a:cubicBezTo>
                  <a:cubicBezTo>
                    <a:pt x="1713855" y="4012252"/>
                    <a:pt x="1724504" y="4024801"/>
                    <a:pt x="1738648" y="4031087"/>
                  </a:cubicBezTo>
                  <a:cubicBezTo>
                    <a:pt x="1763459" y="4042114"/>
                    <a:pt x="1815921" y="4056845"/>
                    <a:pt x="1815921" y="4056845"/>
                  </a:cubicBezTo>
                  <a:cubicBezTo>
                    <a:pt x="1876022" y="4052552"/>
                    <a:pt x="1936887" y="4054437"/>
                    <a:pt x="1996225" y="4043966"/>
                  </a:cubicBezTo>
                  <a:cubicBezTo>
                    <a:pt x="2011468" y="4041276"/>
                    <a:pt x="2021018" y="4025131"/>
                    <a:pt x="2034862" y="4018209"/>
                  </a:cubicBezTo>
                  <a:cubicBezTo>
                    <a:pt x="2047004" y="4012138"/>
                    <a:pt x="2060619" y="4009623"/>
                    <a:pt x="2073498" y="4005330"/>
                  </a:cubicBezTo>
                  <a:cubicBezTo>
                    <a:pt x="2101597" y="3921032"/>
                    <a:pt x="2062571" y="4003768"/>
                    <a:pt x="2125014" y="3953814"/>
                  </a:cubicBezTo>
                  <a:cubicBezTo>
                    <a:pt x="2137101" y="3944145"/>
                    <a:pt x="2142186" y="3928057"/>
                    <a:pt x="2150772" y="3915178"/>
                  </a:cubicBezTo>
                  <a:cubicBezTo>
                    <a:pt x="2155671" y="3890681"/>
                    <a:pt x="2163327" y="3838551"/>
                    <a:pt x="2176529" y="3812147"/>
                  </a:cubicBezTo>
                  <a:cubicBezTo>
                    <a:pt x="2183451" y="3798303"/>
                    <a:pt x="2195365" y="3787355"/>
                    <a:pt x="2202287" y="3773510"/>
                  </a:cubicBezTo>
                  <a:cubicBezTo>
                    <a:pt x="2255605" y="3666873"/>
                    <a:pt x="2167109" y="3806957"/>
                    <a:pt x="2240924" y="3696237"/>
                  </a:cubicBezTo>
                  <a:cubicBezTo>
                    <a:pt x="2273295" y="3599123"/>
                    <a:pt x="2225864" y="3715061"/>
                    <a:pt x="2292439" y="3631842"/>
                  </a:cubicBezTo>
                  <a:cubicBezTo>
                    <a:pt x="2300919" y="3621241"/>
                    <a:pt x="2299247" y="3605348"/>
                    <a:pt x="2305318" y="3593206"/>
                  </a:cubicBezTo>
                  <a:cubicBezTo>
                    <a:pt x="2312240" y="3579362"/>
                    <a:pt x="2324154" y="3568413"/>
                    <a:pt x="2331076" y="3554569"/>
                  </a:cubicBezTo>
                  <a:cubicBezTo>
                    <a:pt x="2337147" y="3542427"/>
                    <a:pt x="2337884" y="3528075"/>
                    <a:pt x="2343955" y="3515933"/>
                  </a:cubicBezTo>
                  <a:cubicBezTo>
                    <a:pt x="2350877" y="3502089"/>
                    <a:pt x="2362790" y="3491140"/>
                    <a:pt x="2369712" y="3477296"/>
                  </a:cubicBezTo>
                  <a:cubicBezTo>
                    <a:pt x="2375783" y="3465153"/>
                    <a:pt x="2379298" y="3451829"/>
                    <a:pt x="2382591" y="3438659"/>
                  </a:cubicBezTo>
                  <a:cubicBezTo>
                    <a:pt x="2405763" y="3345974"/>
                    <a:pt x="2388314" y="3378567"/>
                    <a:pt x="2408349" y="3258355"/>
                  </a:cubicBezTo>
                  <a:cubicBezTo>
                    <a:pt x="2410581" y="3244964"/>
                    <a:pt x="2416935" y="3232597"/>
                    <a:pt x="2421228" y="3219718"/>
                  </a:cubicBezTo>
                  <a:cubicBezTo>
                    <a:pt x="2416935" y="3176789"/>
                    <a:pt x="2421992" y="3131859"/>
                    <a:pt x="2408349" y="3090930"/>
                  </a:cubicBezTo>
                  <a:cubicBezTo>
                    <a:pt x="2403454" y="3076246"/>
                    <a:pt x="2383556" y="3072094"/>
                    <a:pt x="2369712" y="3065172"/>
                  </a:cubicBezTo>
                  <a:cubicBezTo>
                    <a:pt x="2357570" y="3059101"/>
                    <a:pt x="2343218" y="3058364"/>
                    <a:pt x="2331076" y="3052293"/>
                  </a:cubicBezTo>
                  <a:cubicBezTo>
                    <a:pt x="2275848" y="3024679"/>
                    <a:pt x="2305074" y="3027776"/>
                    <a:pt x="2253803" y="2987899"/>
                  </a:cubicBezTo>
                  <a:cubicBezTo>
                    <a:pt x="2229367" y="2968893"/>
                    <a:pt x="2202287" y="2953555"/>
                    <a:pt x="2176529" y="2936383"/>
                  </a:cubicBezTo>
                  <a:lnTo>
                    <a:pt x="2137893" y="2910625"/>
                  </a:lnTo>
                  <a:lnTo>
                    <a:pt x="2099256" y="2884868"/>
                  </a:lnTo>
                  <a:cubicBezTo>
                    <a:pt x="2090670" y="2871989"/>
                    <a:pt x="2085585" y="2855901"/>
                    <a:pt x="2073498" y="2846231"/>
                  </a:cubicBezTo>
                  <a:cubicBezTo>
                    <a:pt x="2062898" y="2837750"/>
                    <a:pt x="2047004" y="2839423"/>
                    <a:pt x="2034862" y="2833352"/>
                  </a:cubicBezTo>
                  <a:cubicBezTo>
                    <a:pt x="2021018" y="2826430"/>
                    <a:pt x="2009104" y="2816180"/>
                    <a:pt x="1996225" y="2807594"/>
                  </a:cubicBezTo>
                  <a:cubicBezTo>
                    <a:pt x="1932273" y="2711668"/>
                    <a:pt x="2014466" y="2829484"/>
                    <a:pt x="1931831" y="2730321"/>
                  </a:cubicBezTo>
                  <a:cubicBezTo>
                    <a:pt x="1921922" y="2718430"/>
                    <a:pt x="1915982" y="2703576"/>
                    <a:pt x="1906073" y="2691685"/>
                  </a:cubicBezTo>
                  <a:cubicBezTo>
                    <a:pt x="1823447" y="2592535"/>
                    <a:pt x="1905620" y="2710327"/>
                    <a:pt x="1841679" y="2614411"/>
                  </a:cubicBezTo>
                  <a:cubicBezTo>
                    <a:pt x="1845972" y="2601532"/>
                    <a:pt x="1854557" y="2589350"/>
                    <a:pt x="1854557" y="2575775"/>
                  </a:cubicBezTo>
                  <a:cubicBezTo>
                    <a:pt x="1854557" y="2553885"/>
                    <a:pt x="1852539" y="2530386"/>
                    <a:pt x="1841679" y="2511380"/>
                  </a:cubicBezTo>
                  <a:cubicBezTo>
                    <a:pt x="1829931" y="2490821"/>
                    <a:pt x="1784235" y="2479354"/>
                    <a:pt x="1764405" y="2472744"/>
                  </a:cubicBezTo>
                  <a:lnTo>
                    <a:pt x="1687132" y="2421228"/>
                  </a:lnTo>
                  <a:lnTo>
                    <a:pt x="1648495" y="2395471"/>
                  </a:lnTo>
                  <a:lnTo>
                    <a:pt x="1571222" y="2279561"/>
                  </a:lnTo>
                  <a:cubicBezTo>
                    <a:pt x="1562636" y="2266682"/>
                    <a:pt x="1558344" y="2249510"/>
                    <a:pt x="1545465" y="2240924"/>
                  </a:cubicBezTo>
                  <a:lnTo>
                    <a:pt x="1506828" y="2215166"/>
                  </a:lnTo>
                  <a:cubicBezTo>
                    <a:pt x="1433019" y="2104456"/>
                    <a:pt x="1521504" y="2244521"/>
                    <a:pt x="1468191" y="2137893"/>
                  </a:cubicBezTo>
                  <a:cubicBezTo>
                    <a:pt x="1461269" y="2124049"/>
                    <a:pt x="1448720" y="2113400"/>
                    <a:pt x="1442434" y="2099256"/>
                  </a:cubicBezTo>
                  <a:cubicBezTo>
                    <a:pt x="1381134" y="1961329"/>
                    <a:pt x="1449209" y="2070781"/>
                    <a:pt x="1390918" y="1983347"/>
                  </a:cubicBezTo>
                  <a:lnTo>
                    <a:pt x="1365160" y="1906073"/>
                  </a:lnTo>
                  <a:lnTo>
                    <a:pt x="1352281" y="1867437"/>
                  </a:lnTo>
                  <a:cubicBezTo>
                    <a:pt x="1356574" y="1747234"/>
                    <a:pt x="1357416" y="1626858"/>
                    <a:pt x="1365160" y="1506828"/>
                  </a:cubicBezTo>
                  <a:cubicBezTo>
                    <a:pt x="1366034" y="1493281"/>
                    <a:pt x="1366992" y="1476082"/>
                    <a:pt x="1378039" y="1468192"/>
                  </a:cubicBezTo>
                  <a:cubicBezTo>
                    <a:pt x="1400133" y="1452411"/>
                    <a:pt x="1455312" y="1442434"/>
                    <a:pt x="1455312" y="1442434"/>
                  </a:cubicBezTo>
                  <a:cubicBezTo>
                    <a:pt x="1511121" y="1446727"/>
                    <a:pt x="1567449" y="1446583"/>
                    <a:pt x="1622738" y="1455313"/>
                  </a:cubicBezTo>
                  <a:cubicBezTo>
                    <a:pt x="1649557" y="1459548"/>
                    <a:pt x="1672971" y="1478613"/>
                    <a:pt x="1700011" y="1481071"/>
                  </a:cubicBezTo>
                  <a:lnTo>
                    <a:pt x="1841679" y="1493949"/>
                  </a:lnTo>
                  <a:cubicBezTo>
                    <a:pt x="1854558" y="1498242"/>
                    <a:pt x="1870716" y="1497229"/>
                    <a:pt x="1880315" y="1506828"/>
                  </a:cubicBezTo>
                  <a:cubicBezTo>
                    <a:pt x="1906073" y="1532586"/>
                    <a:pt x="1880315" y="1584102"/>
                    <a:pt x="1906073" y="1506828"/>
                  </a:cubicBezTo>
                  <a:cubicBezTo>
                    <a:pt x="1901780" y="1472484"/>
                    <a:pt x="1907251" y="1435425"/>
                    <a:pt x="1893194" y="1403797"/>
                  </a:cubicBezTo>
                  <a:cubicBezTo>
                    <a:pt x="1887680" y="1391391"/>
                    <a:pt x="1864156" y="1400517"/>
                    <a:pt x="1854557" y="1390918"/>
                  </a:cubicBezTo>
                  <a:cubicBezTo>
                    <a:pt x="1704303" y="1240664"/>
                    <a:pt x="1873877" y="1360868"/>
                    <a:pt x="1764405" y="1287887"/>
                  </a:cubicBezTo>
                  <a:cubicBezTo>
                    <a:pt x="1747233" y="1262129"/>
                    <a:pt x="1722680" y="1239982"/>
                    <a:pt x="1712890" y="1210614"/>
                  </a:cubicBezTo>
                  <a:cubicBezTo>
                    <a:pt x="1708597" y="1197735"/>
                    <a:pt x="1706082" y="1184120"/>
                    <a:pt x="1700011" y="1171978"/>
                  </a:cubicBezTo>
                  <a:cubicBezTo>
                    <a:pt x="1693089" y="1158134"/>
                    <a:pt x="1686340" y="1143011"/>
                    <a:pt x="1674253" y="1133341"/>
                  </a:cubicBezTo>
                  <a:cubicBezTo>
                    <a:pt x="1663653" y="1124860"/>
                    <a:pt x="1648496" y="1124755"/>
                    <a:pt x="1635617" y="1120462"/>
                  </a:cubicBezTo>
                  <a:cubicBezTo>
                    <a:pt x="1606613" y="1033451"/>
                    <a:pt x="1646838" y="1127767"/>
                    <a:pt x="1584101" y="1056068"/>
                  </a:cubicBezTo>
                  <a:cubicBezTo>
                    <a:pt x="1489353" y="947784"/>
                    <a:pt x="1558032" y="1016808"/>
                    <a:pt x="1519707" y="940158"/>
                  </a:cubicBezTo>
                  <a:cubicBezTo>
                    <a:pt x="1512785" y="926314"/>
                    <a:pt x="1500871" y="915365"/>
                    <a:pt x="1493949" y="901521"/>
                  </a:cubicBezTo>
                  <a:cubicBezTo>
                    <a:pt x="1487878" y="889379"/>
                    <a:pt x="1489550" y="873486"/>
                    <a:pt x="1481070" y="862885"/>
                  </a:cubicBezTo>
                  <a:cubicBezTo>
                    <a:pt x="1471401" y="850798"/>
                    <a:pt x="1455313" y="845713"/>
                    <a:pt x="1442434" y="837127"/>
                  </a:cubicBezTo>
                  <a:cubicBezTo>
                    <a:pt x="1410062" y="740011"/>
                    <a:pt x="1453730" y="859718"/>
                    <a:pt x="1403797" y="759854"/>
                  </a:cubicBezTo>
                  <a:cubicBezTo>
                    <a:pt x="1350473" y="653207"/>
                    <a:pt x="1438982" y="793313"/>
                    <a:pt x="1365160" y="682580"/>
                  </a:cubicBezTo>
                  <a:cubicBezTo>
                    <a:pt x="1392399" y="573628"/>
                    <a:pt x="1355293" y="684502"/>
                    <a:pt x="1416676" y="592428"/>
                  </a:cubicBezTo>
                  <a:cubicBezTo>
                    <a:pt x="1424206" y="581133"/>
                    <a:pt x="1422025" y="565087"/>
                    <a:pt x="1429555" y="553792"/>
                  </a:cubicBezTo>
                  <a:cubicBezTo>
                    <a:pt x="1449389" y="524041"/>
                    <a:pt x="1478317" y="508404"/>
                    <a:pt x="1506828" y="489397"/>
                  </a:cubicBezTo>
                  <a:cubicBezTo>
                    <a:pt x="1515414" y="476518"/>
                    <a:pt x="1521641" y="461706"/>
                    <a:pt x="1532586" y="450761"/>
                  </a:cubicBezTo>
                  <a:cubicBezTo>
                    <a:pt x="1543531" y="439816"/>
                    <a:pt x="1561029" y="436652"/>
                    <a:pt x="1571222" y="425003"/>
                  </a:cubicBezTo>
                  <a:cubicBezTo>
                    <a:pt x="1591607" y="401705"/>
                    <a:pt x="1622738" y="347730"/>
                    <a:pt x="1622738" y="347730"/>
                  </a:cubicBezTo>
                  <a:cubicBezTo>
                    <a:pt x="1606823" y="299986"/>
                    <a:pt x="1622001" y="315164"/>
                    <a:pt x="1584101" y="296214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>
              <a:off x="5473521" y="4868214"/>
              <a:ext cx="515155" cy="669701"/>
            </a:xfrm>
            <a:custGeom>
              <a:avLst/>
              <a:gdLst>
                <a:gd name="connsiteX0" fmla="*/ 141668 w 515155"/>
                <a:gd name="connsiteY0" fmla="*/ 0 h 669701"/>
                <a:gd name="connsiteX1" fmla="*/ 257578 w 515155"/>
                <a:gd name="connsiteY1" fmla="*/ 12879 h 669701"/>
                <a:gd name="connsiteX2" fmla="*/ 334851 w 515155"/>
                <a:gd name="connsiteY2" fmla="*/ 38637 h 669701"/>
                <a:gd name="connsiteX3" fmla="*/ 386366 w 515155"/>
                <a:gd name="connsiteY3" fmla="*/ 51516 h 669701"/>
                <a:gd name="connsiteX4" fmla="*/ 437882 w 515155"/>
                <a:gd name="connsiteY4" fmla="*/ 128789 h 669701"/>
                <a:gd name="connsiteX5" fmla="*/ 450761 w 515155"/>
                <a:gd name="connsiteY5" fmla="*/ 167425 h 669701"/>
                <a:gd name="connsiteX6" fmla="*/ 476518 w 515155"/>
                <a:gd name="connsiteY6" fmla="*/ 206062 h 669701"/>
                <a:gd name="connsiteX7" fmla="*/ 502276 w 515155"/>
                <a:gd name="connsiteY7" fmla="*/ 283335 h 669701"/>
                <a:gd name="connsiteX8" fmla="*/ 515155 w 515155"/>
                <a:gd name="connsiteY8" fmla="*/ 399245 h 669701"/>
                <a:gd name="connsiteX9" fmla="*/ 489397 w 515155"/>
                <a:gd name="connsiteY9" fmla="*/ 515155 h 669701"/>
                <a:gd name="connsiteX10" fmla="*/ 450761 w 515155"/>
                <a:gd name="connsiteY10" fmla="*/ 618186 h 669701"/>
                <a:gd name="connsiteX11" fmla="*/ 373487 w 515155"/>
                <a:gd name="connsiteY11" fmla="*/ 643944 h 669701"/>
                <a:gd name="connsiteX12" fmla="*/ 334851 w 515155"/>
                <a:gd name="connsiteY12" fmla="*/ 656823 h 669701"/>
                <a:gd name="connsiteX13" fmla="*/ 296214 w 515155"/>
                <a:gd name="connsiteY13" fmla="*/ 669701 h 669701"/>
                <a:gd name="connsiteX14" fmla="*/ 154547 w 515155"/>
                <a:gd name="connsiteY14" fmla="*/ 631065 h 669701"/>
                <a:gd name="connsiteX15" fmla="*/ 115910 w 515155"/>
                <a:gd name="connsiteY15" fmla="*/ 605307 h 669701"/>
                <a:gd name="connsiteX16" fmla="*/ 77273 w 515155"/>
                <a:gd name="connsiteY16" fmla="*/ 515155 h 669701"/>
                <a:gd name="connsiteX17" fmla="*/ 51516 w 515155"/>
                <a:gd name="connsiteY17" fmla="*/ 476518 h 669701"/>
                <a:gd name="connsiteX18" fmla="*/ 25758 w 515155"/>
                <a:gd name="connsiteY18" fmla="*/ 399245 h 669701"/>
                <a:gd name="connsiteX19" fmla="*/ 12879 w 515155"/>
                <a:gd name="connsiteY19" fmla="*/ 360609 h 669701"/>
                <a:gd name="connsiteX20" fmla="*/ 0 w 515155"/>
                <a:gd name="connsiteY20" fmla="*/ 283335 h 669701"/>
                <a:gd name="connsiteX21" fmla="*/ 25758 w 515155"/>
                <a:gd name="connsiteY21" fmla="*/ 141668 h 669701"/>
                <a:gd name="connsiteX22" fmla="*/ 38637 w 515155"/>
                <a:gd name="connsiteY22" fmla="*/ 103031 h 669701"/>
                <a:gd name="connsiteX23" fmla="*/ 90152 w 515155"/>
                <a:gd name="connsiteY23" fmla="*/ 25758 h 669701"/>
                <a:gd name="connsiteX24" fmla="*/ 167425 w 515155"/>
                <a:gd name="connsiteY24" fmla="*/ 0 h 669701"/>
                <a:gd name="connsiteX25" fmla="*/ 244699 w 515155"/>
                <a:gd name="connsiteY25" fmla="*/ 25758 h 669701"/>
                <a:gd name="connsiteX26" fmla="*/ 283335 w 515155"/>
                <a:gd name="connsiteY26" fmla="*/ 12879 h 669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15155" h="669701">
                  <a:moveTo>
                    <a:pt x="141668" y="0"/>
                  </a:moveTo>
                  <a:cubicBezTo>
                    <a:pt x="180305" y="4293"/>
                    <a:pt x="219458" y="5255"/>
                    <a:pt x="257578" y="12879"/>
                  </a:cubicBezTo>
                  <a:cubicBezTo>
                    <a:pt x="284202" y="18204"/>
                    <a:pt x="308511" y="32052"/>
                    <a:pt x="334851" y="38637"/>
                  </a:cubicBezTo>
                  <a:lnTo>
                    <a:pt x="386366" y="51516"/>
                  </a:lnTo>
                  <a:cubicBezTo>
                    <a:pt x="403538" y="77274"/>
                    <a:pt x="428092" y="99421"/>
                    <a:pt x="437882" y="128789"/>
                  </a:cubicBezTo>
                  <a:cubicBezTo>
                    <a:pt x="442175" y="141668"/>
                    <a:pt x="444690" y="155283"/>
                    <a:pt x="450761" y="167425"/>
                  </a:cubicBezTo>
                  <a:cubicBezTo>
                    <a:pt x="457683" y="181269"/>
                    <a:pt x="470232" y="191918"/>
                    <a:pt x="476518" y="206062"/>
                  </a:cubicBezTo>
                  <a:cubicBezTo>
                    <a:pt x="487545" y="230873"/>
                    <a:pt x="502276" y="283335"/>
                    <a:pt x="502276" y="283335"/>
                  </a:cubicBezTo>
                  <a:cubicBezTo>
                    <a:pt x="506569" y="321972"/>
                    <a:pt x="515155" y="360371"/>
                    <a:pt x="515155" y="399245"/>
                  </a:cubicBezTo>
                  <a:cubicBezTo>
                    <a:pt x="515155" y="470121"/>
                    <a:pt x="502678" y="462032"/>
                    <a:pt x="489397" y="515155"/>
                  </a:cubicBezTo>
                  <a:cubicBezTo>
                    <a:pt x="482664" y="542088"/>
                    <a:pt x="482168" y="598557"/>
                    <a:pt x="450761" y="618186"/>
                  </a:cubicBezTo>
                  <a:cubicBezTo>
                    <a:pt x="427737" y="632576"/>
                    <a:pt x="399245" y="635358"/>
                    <a:pt x="373487" y="643944"/>
                  </a:cubicBezTo>
                  <a:lnTo>
                    <a:pt x="334851" y="656823"/>
                  </a:lnTo>
                  <a:lnTo>
                    <a:pt x="296214" y="669701"/>
                  </a:lnTo>
                  <a:cubicBezTo>
                    <a:pt x="261652" y="662789"/>
                    <a:pt x="182561" y="649741"/>
                    <a:pt x="154547" y="631065"/>
                  </a:cubicBezTo>
                  <a:lnTo>
                    <a:pt x="115910" y="605307"/>
                  </a:lnTo>
                  <a:cubicBezTo>
                    <a:pt x="51248" y="508317"/>
                    <a:pt x="127167" y="631577"/>
                    <a:pt x="77273" y="515155"/>
                  </a:cubicBezTo>
                  <a:cubicBezTo>
                    <a:pt x="71176" y="500928"/>
                    <a:pt x="57802" y="490662"/>
                    <a:pt x="51516" y="476518"/>
                  </a:cubicBezTo>
                  <a:cubicBezTo>
                    <a:pt x="40489" y="451707"/>
                    <a:pt x="34344" y="425003"/>
                    <a:pt x="25758" y="399245"/>
                  </a:cubicBezTo>
                  <a:lnTo>
                    <a:pt x="12879" y="360609"/>
                  </a:lnTo>
                  <a:cubicBezTo>
                    <a:pt x="8586" y="334851"/>
                    <a:pt x="0" y="309448"/>
                    <a:pt x="0" y="283335"/>
                  </a:cubicBezTo>
                  <a:cubicBezTo>
                    <a:pt x="0" y="246854"/>
                    <a:pt x="14486" y="181120"/>
                    <a:pt x="25758" y="141668"/>
                  </a:cubicBezTo>
                  <a:cubicBezTo>
                    <a:pt x="29488" y="128615"/>
                    <a:pt x="32044" y="114898"/>
                    <a:pt x="38637" y="103031"/>
                  </a:cubicBezTo>
                  <a:cubicBezTo>
                    <a:pt x="53671" y="75970"/>
                    <a:pt x="60784" y="35548"/>
                    <a:pt x="90152" y="25758"/>
                  </a:cubicBezTo>
                  <a:lnTo>
                    <a:pt x="167425" y="0"/>
                  </a:lnTo>
                  <a:cubicBezTo>
                    <a:pt x="193183" y="8586"/>
                    <a:pt x="218941" y="34344"/>
                    <a:pt x="244699" y="25758"/>
                  </a:cubicBezTo>
                  <a:lnTo>
                    <a:pt x="283335" y="12879"/>
                  </a:ln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3175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0" name="Přímá spojnice se šipkou 29"/>
          <p:cNvCxnSpPr>
            <a:endCxn id="22" idx="3"/>
          </p:cNvCxnSpPr>
          <p:nvPr/>
        </p:nvCxnSpPr>
        <p:spPr>
          <a:xfrm flipH="1" flipV="1">
            <a:off x="3604104" y="2322458"/>
            <a:ext cx="1183919" cy="81851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96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22" grpId="0" animBg="1"/>
      <p:bldP spid="15" grpId="0" animBg="1"/>
      <p:bldP spid="15" grpId="1" animBg="1"/>
      <p:bldP spid="16" grpId="0" animBg="1"/>
      <p:bldP spid="16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430" y="1412776"/>
            <a:ext cx="6449565" cy="54452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pánev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756750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Srůst kostí pánve: z kolika kostí srůstá kost pánevní?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2573755"/>
            <a:ext cx="238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 3 kostí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8699" y="3410997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kolika kost křížová?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4653136"/>
            <a:ext cx="238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 5 kostí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199239" y="3747606"/>
            <a:ext cx="4182431" cy="2857500"/>
            <a:chOff x="4199239" y="3747606"/>
            <a:chExt cx="4182431" cy="285750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9239" y="3747606"/>
              <a:ext cx="4182431" cy="2857500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7596336" y="6228020"/>
              <a:ext cx="7600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žena</a:t>
              </a: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512511" cy="1143000"/>
          </a:xfrm>
        </p:spPr>
        <p:txBody>
          <a:bodyPr/>
          <a:lstStyle/>
          <a:p>
            <a:r>
              <a:rPr lang="cs-CZ" dirty="0" smtClean="0"/>
              <a:t>pánev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99239" y="1368356"/>
            <a:ext cx="492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Srovnání pánve muže a ženy: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64058" y="1916832"/>
            <a:ext cx="3392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pánev ženy je širší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65501" y="3747606"/>
            <a:ext cx="3495675" cy="2857500"/>
            <a:chOff x="365501" y="3747606"/>
            <a:chExt cx="3495675" cy="2857500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5501" y="3747606"/>
              <a:ext cx="3495675" cy="2857500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3059832" y="6237312"/>
              <a:ext cx="801344" cy="3677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muž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4211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81221E-6 L -0.45556 -0.432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78" y="-21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01769"/>
            <a:ext cx="7061919" cy="5405926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952671" cy="1143000"/>
          </a:xfrm>
        </p:spPr>
        <p:txBody>
          <a:bodyPr/>
          <a:lstStyle/>
          <a:p>
            <a:r>
              <a:rPr lang="cs-CZ" dirty="0" smtClean="0"/>
              <a:t>nemoci kosterní soustavy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4591980"/>
            <a:ext cx="2352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cizím slovem: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86435" y="37075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vybočení páteře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64088" y="3356992"/>
            <a:ext cx="1584176" cy="216024"/>
          </a:xfrm>
          <a:prstGeom prst="rightArrow">
            <a:avLst/>
          </a:prstGeom>
          <a:solidFill>
            <a:srgbClr val="FF11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2627785" y="4365104"/>
            <a:ext cx="1584176" cy="216024"/>
          </a:xfrm>
          <a:prstGeom prst="rightArrow">
            <a:avLst/>
          </a:prstGeom>
          <a:solidFill>
            <a:srgbClr val="FF11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941091" y="5085184"/>
            <a:ext cx="1598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skolióza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47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1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952671" cy="1143000"/>
          </a:xfrm>
        </p:spPr>
        <p:txBody>
          <a:bodyPr/>
          <a:lstStyle/>
          <a:p>
            <a:r>
              <a:rPr lang="cs-CZ" dirty="0" smtClean="0"/>
              <a:t>nemoci kosterní soustavy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75408" y="5253400"/>
            <a:ext cx="16474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plochá záda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6327" y="1484784"/>
            <a:ext cx="1825633" cy="374735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596" y="1495415"/>
            <a:ext cx="1448385" cy="3747351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6966421" y="5232135"/>
            <a:ext cx="17727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zvětšená bederní lordóza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467" y="1495416"/>
            <a:ext cx="1677078" cy="3747351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8" name="TextovéPole 7"/>
          <p:cNvSpPr txBox="1"/>
          <p:nvPr/>
        </p:nvSpPr>
        <p:spPr>
          <a:xfrm>
            <a:off x="4747906" y="5232135"/>
            <a:ext cx="180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kulatá záda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85" y="1484784"/>
            <a:ext cx="1791637" cy="3768616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1" name="TextovéPole 10"/>
          <p:cNvSpPr txBox="1"/>
          <p:nvPr/>
        </p:nvSpPr>
        <p:spPr>
          <a:xfrm>
            <a:off x="293468" y="5256712"/>
            <a:ext cx="16474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zdravá záda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64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6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8029" y="485800"/>
            <a:ext cx="7952671" cy="1143000"/>
          </a:xfrm>
        </p:spPr>
        <p:txBody>
          <a:bodyPr/>
          <a:lstStyle/>
          <a:p>
            <a:r>
              <a:rPr lang="cs-CZ" dirty="0" smtClean="0"/>
              <a:t>nemoci kosterní soustavy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06113" y="1628800"/>
            <a:ext cx="2446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fraktura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6113" y="3356992"/>
            <a:ext cx="2622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 ischias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06111" y="2438788"/>
            <a:ext cx="2838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 osteoporóza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62880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vyhřeznutí ploténky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438655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zlomenina kosti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35699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zánět kloubu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3544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řídnutí kosti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6111" y="4354404"/>
            <a:ext cx="2622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revma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5892" y="5229200"/>
            <a:ext cx="1619843" cy="120032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 </a:t>
            </a:r>
            <a:endParaRPr lang="cs-CZ" sz="7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36133" y="5229199"/>
            <a:ext cx="1619843" cy="120032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72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7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24365" y="5240309"/>
            <a:ext cx="1619843" cy="120032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3 </a:t>
            </a:r>
            <a:endParaRPr lang="cs-CZ" sz="7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12597" y="5240308"/>
            <a:ext cx="1619843" cy="120032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4 </a:t>
            </a:r>
            <a:endParaRPr lang="cs-CZ" sz="7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20906" y="5228838"/>
            <a:ext cx="1619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b="1" dirty="0" smtClean="0">
                <a:solidFill>
                  <a:srgbClr val="FF111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7200" b="1" u="sng" dirty="0">
              <a:solidFill>
                <a:srgbClr val="FF111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12596" y="5228837"/>
            <a:ext cx="1619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b="1" dirty="0" smtClean="0">
                <a:solidFill>
                  <a:srgbClr val="FF1111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7200" b="1" u="sng" dirty="0">
              <a:solidFill>
                <a:srgbClr val="FF111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24365" y="5228836"/>
            <a:ext cx="1619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b="1" dirty="0" smtClean="0">
                <a:solidFill>
                  <a:srgbClr val="FF1111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7200" b="1" u="sng" dirty="0">
              <a:solidFill>
                <a:srgbClr val="FF111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5891" y="5228835"/>
            <a:ext cx="1619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b="1" dirty="0" smtClean="0">
                <a:solidFill>
                  <a:srgbClr val="FF1111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7200" b="1" u="sng" dirty="0">
              <a:solidFill>
                <a:srgbClr val="FF111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17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Odkazy na obrázky:</a:t>
            </a:r>
            <a:endParaRPr lang="cs-CZ" sz="36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Učebnice </a:t>
            </a:r>
            <a:r>
              <a:rPr lang="cs-CZ" dirty="0"/>
              <a:t>Přírodopis 8 pro základní školy a víceletá gymnázia, </a:t>
            </a:r>
            <a:endParaRPr lang="cs-CZ" dirty="0" smtClean="0"/>
          </a:p>
          <a:p>
            <a:r>
              <a:rPr lang="cs-CZ" dirty="0" smtClean="0"/>
              <a:t>Fraus  2006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www.datakabinet.cz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98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1431</TotalTime>
  <Words>442</Words>
  <Application>Microsoft Office PowerPoint</Application>
  <PresentationFormat>Předvádění na obrazovce (4:3)</PresentationFormat>
  <Paragraphs>148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Aerodynamika</vt:lpstr>
      <vt:lpstr>Exekutivní</vt:lpstr>
      <vt:lpstr>Prezentace aplikace PowerPoint</vt:lpstr>
      <vt:lpstr>Prezentace aplikace PowerPoint</vt:lpstr>
      <vt:lpstr>Soustava kosterní</vt:lpstr>
      <vt:lpstr>hrudník</vt:lpstr>
      <vt:lpstr>hrudník</vt:lpstr>
      <vt:lpstr>hrudník</vt:lpstr>
      <vt:lpstr>hrudník</vt:lpstr>
      <vt:lpstr>hrudník</vt:lpstr>
      <vt:lpstr>horní končetina</vt:lpstr>
      <vt:lpstr>horní končetina</vt:lpstr>
      <vt:lpstr>horní končetina</vt:lpstr>
      <vt:lpstr>dolní končetina</vt:lpstr>
      <vt:lpstr>dolní končetina</vt:lpstr>
      <vt:lpstr>dolní končetina</vt:lpstr>
      <vt:lpstr>nejsložitější kloub</vt:lpstr>
      <vt:lpstr>nejsložitější kloub</vt:lpstr>
      <vt:lpstr>nejsložitější kloub</vt:lpstr>
      <vt:lpstr>pánev</vt:lpstr>
      <vt:lpstr>pánev</vt:lpstr>
      <vt:lpstr>pánev</vt:lpstr>
      <vt:lpstr>nemoci kosterní soustavy</vt:lpstr>
      <vt:lpstr>nemoci kosterní soustavy</vt:lpstr>
      <vt:lpstr>nemoci kosterní soustavy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olexa</dc:creator>
  <cp:lastModifiedBy>0K2T</cp:lastModifiedBy>
  <cp:revision>125</cp:revision>
  <dcterms:created xsi:type="dcterms:W3CDTF">2013-01-09T16:17:34Z</dcterms:created>
  <dcterms:modified xsi:type="dcterms:W3CDTF">2013-02-25T15:14:11Z</dcterms:modified>
</cp:coreProperties>
</file>