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56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5" d="100"/>
          <a:sy n="65" d="100"/>
        </p:scale>
        <p:origin x="-49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Wohin</a:t>
          </a:r>
          <a:r>
            <a:rPr lang="cs-CZ" sz="2000" dirty="0" smtClean="0"/>
            <a:t> </a:t>
          </a:r>
          <a:r>
            <a:rPr lang="cs-CZ" sz="2000" dirty="0" err="1" smtClean="0"/>
            <a:t>möchte</a:t>
          </a:r>
          <a:r>
            <a:rPr lang="cs-CZ" sz="2000" dirty="0" smtClean="0"/>
            <a:t> </a:t>
          </a:r>
          <a:r>
            <a:rPr lang="cs-CZ" sz="2000" dirty="0" err="1" smtClean="0"/>
            <a:t>ich</a:t>
          </a:r>
          <a:r>
            <a:rPr lang="cs-CZ" sz="2000" dirty="0" smtClean="0"/>
            <a:t> </a:t>
          </a:r>
          <a:r>
            <a:rPr lang="cs-CZ" sz="2000" dirty="0" err="1" smtClean="0"/>
            <a:t>fahren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NÁZEV:VY_22_INOVACE_23_NJ8_Věta </a:t>
          </a:r>
          <a:r>
            <a:rPr lang="cs-CZ" sz="2000" dirty="0" smtClean="0"/>
            <a:t>s modálním slovesem 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E777A8-820B-4D6D-8F57-9C2A7FF4064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6DD4BC2-A44B-4066-9546-93C3CE8063F6}" type="presOf" srcId="{26CBEA56-8CFD-48C0-BD6E-2EB16B1FBF42}" destId="{5583D5C5-FAFF-4548-819C-80E289F73770}" srcOrd="0" destOrd="0" presId="urn:microsoft.com/office/officeart/2005/8/layout/target3"/>
    <dgm:cxn modelId="{6C9C6189-4B18-45DC-83A7-1FD6145A72B6}" type="presOf" srcId="{D1B46980-6531-4606-95E6-44980827E919}" destId="{2BE915AB-18AA-4053-B92C-3BFC9ED204BB}" srcOrd="1" destOrd="0" presId="urn:microsoft.com/office/officeart/2005/8/layout/target3"/>
    <dgm:cxn modelId="{BA5C2AB7-ECE3-4F91-A1F4-7771ECF7C948}" type="presOf" srcId="{26CBEA56-8CFD-48C0-BD6E-2EB16B1FBF42}" destId="{92E1E9E3-D1F0-4866-9424-7ECC0DD990BC}" srcOrd="1" destOrd="0" presId="urn:microsoft.com/office/officeart/2005/8/layout/target3"/>
    <dgm:cxn modelId="{36FE52D2-9775-4768-AC88-70F999F69245}" type="presOf" srcId="{1F4F8BC0-F267-4379-9FE7-6FFC8B64BAD8}" destId="{C8857ABF-5052-4733-A46C-0F8B764FF76F}" srcOrd="0" destOrd="0" presId="urn:microsoft.com/office/officeart/2005/8/layout/target3"/>
    <dgm:cxn modelId="{35C464E6-889F-444C-91CA-EB3735220466}" type="presOf" srcId="{D1D4F407-5343-4D3F-B5B9-D407B03CAEB4}" destId="{D005CE8C-CC26-4C3E-AC11-E15060ECD759}" srcOrd="0" destOrd="0" presId="urn:microsoft.com/office/officeart/2005/8/layout/target3"/>
    <dgm:cxn modelId="{A0048439-312F-4083-9D46-B28A9AA11160}" type="presOf" srcId="{1AE9165A-6B70-4FFD-A49C-881BF73B4F04}" destId="{BD3627E9-8FC8-4A2F-B3EA-FAE798EF81D8}" srcOrd="1" destOrd="0" presId="urn:microsoft.com/office/officeart/2005/8/layout/target3"/>
    <dgm:cxn modelId="{7FA8391A-0A44-41D2-BF61-98537ECA093F}" type="presOf" srcId="{1AE9165A-6B70-4FFD-A49C-881BF73B4F04}" destId="{A9F01C16-B5C0-47B0-9750-F7E5E11674A0}" srcOrd="0" destOrd="0" presId="urn:microsoft.com/office/officeart/2005/8/layout/target3"/>
    <dgm:cxn modelId="{C2FEF481-C08A-42A4-B792-2DD6FF51B416}" type="presOf" srcId="{D1B46980-6531-4606-95E6-44980827E919}" destId="{6140AFEC-043D-4C43-A2F9-D0F5331DF3A3}" srcOrd="0" destOrd="0" presId="urn:microsoft.com/office/officeart/2005/8/layout/target3"/>
    <dgm:cxn modelId="{E1ABE183-C8F6-4CAB-A656-BBBADEBC8C8D}" type="presOf" srcId="{757F3AB3-0718-4624-B441-E567A8F0AB56}" destId="{333A1088-737F-45CB-B68E-254E46348037}" srcOrd="0" destOrd="0" presId="urn:microsoft.com/office/officeart/2005/8/layout/target3"/>
    <dgm:cxn modelId="{046DBEFF-AD43-4B4A-9C64-A179A0EE98BD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DE16E3C-E8A6-4E52-A415-A9D75C1664FD}" type="presParOf" srcId="{333A1088-737F-45CB-B68E-254E46348037}" destId="{F5ABB229-8D3B-4694-996A-96F23CF14429}" srcOrd="0" destOrd="0" presId="urn:microsoft.com/office/officeart/2005/8/layout/target3"/>
    <dgm:cxn modelId="{F8AC1E58-5DE2-453D-A773-909451642499}" type="presParOf" srcId="{333A1088-737F-45CB-B68E-254E46348037}" destId="{F41139FD-01EE-4571-8B17-4FB00FC51163}" srcOrd="1" destOrd="0" presId="urn:microsoft.com/office/officeart/2005/8/layout/target3"/>
    <dgm:cxn modelId="{D607EA3B-2621-485F-BB82-EB540E69878B}" type="presParOf" srcId="{333A1088-737F-45CB-B68E-254E46348037}" destId="{D005CE8C-CC26-4C3E-AC11-E15060ECD759}" srcOrd="2" destOrd="0" presId="urn:microsoft.com/office/officeart/2005/8/layout/target3"/>
    <dgm:cxn modelId="{132E3783-2CFC-450D-9693-38A21198EC28}" type="presParOf" srcId="{333A1088-737F-45CB-B68E-254E46348037}" destId="{2C702D82-9B77-49B7-9568-BB8EB47C3372}" srcOrd="3" destOrd="0" presId="urn:microsoft.com/office/officeart/2005/8/layout/target3"/>
    <dgm:cxn modelId="{E2BF39B5-2648-49E8-96E3-6E3FED7F6F14}" type="presParOf" srcId="{333A1088-737F-45CB-B68E-254E46348037}" destId="{A52A0455-90FF-4808-ABD0-F02540D31D5A}" srcOrd="4" destOrd="0" presId="urn:microsoft.com/office/officeart/2005/8/layout/target3"/>
    <dgm:cxn modelId="{B1E65BEB-976C-4419-9C74-7B91C5B1AD88}" type="presParOf" srcId="{333A1088-737F-45CB-B68E-254E46348037}" destId="{6140AFEC-043D-4C43-A2F9-D0F5331DF3A3}" srcOrd="5" destOrd="0" presId="urn:microsoft.com/office/officeart/2005/8/layout/target3"/>
    <dgm:cxn modelId="{E0FD09C1-0425-474D-845F-9FCF2577A67E}" type="presParOf" srcId="{333A1088-737F-45CB-B68E-254E46348037}" destId="{71A10DEB-455E-4133-A618-0A0EE82A21E3}" srcOrd="6" destOrd="0" presId="urn:microsoft.com/office/officeart/2005/8/layout/target3"/>
    <dgm:cxn modelId="{31EBBD6C-79E0-4EF9-A293-60F15C7475CF}" type="presParOf" srcId="{333A1088-737F-45CB-B68E-254E46348037}" destId="{DA6A876D-6D25-492F-8BDC-9AE6A6CFB1FA}" srcOrd="7" destOrd="0" presId="urn:microsoft.com/office/officeart/2005/8/layout/target3"/>
    <dgm:cxn modelId="{4BEC6CDE-491A-4FBB-A75F-AA04671E579E}" type="presParOf" srcId="{333A1088-737F-45CB-B68E-254E46348037}" destId="{A9F01C16-B5C0-47B0-9750-F7E5E11674A0}" srcOrd="8" destOrd="0" presId="urn:microsoft.com/office/officeart/2005/8/layout/target3"/>
    <dgm:cxn modelId="{665743AD-9789-4FCE-931A-6F4683ABDB35}" type="presParOf" srcId="{333A1088-737F-45CB-B68E-254E46348037}" destId="{5C0CF724-3222-4429-B09A-F154A62FD507}" srcOrd="9" destOrd="0" presId="urn:microsoft.com/office/officeart/2005/8/layout/target3"/>
    <dgm:cxn modelId="{0C2AF658-29BC-4217-AF7C-09E3FAFE736D}" type="presParOf" srcId="{333A1088-737F-45CB-B68E-254E46348037}" destId="{71A5FEA7-FE77-4220-960F-2AB7AE466FE5}" srcOrd="10" destOrd="0" presId="urn:microsoft.com/office/officeart/2005/8/layout/target3"/>
    <dgm:cxn modelId="{164ABC13-A046-41DE-8651-E5B662B2146C}" type="presParOf" srcId="{333A1088-737F-45CB-B68E-254E46348037}" destId="{C8857ABF-5052-4733-A46C-0F8B764FF76F}" srcOrd="11" destOrd="0" presId="urn:microsoft.com/office/officeart/2005/8/layout/target3"/>
    <dgm:cxn modelId="{B86490C9-798D-495B-AA63-2B2196F6D6B4}" type="presParOf" srcId="{333A1088-737F-45CB-B68E-254E46348037}" destId="{1839E65E-6E97-41D2-A171-98C033275D27}" srcOrd="12" destOrd="0" presId="urn:microsoft.com/office/officeart/2005/8/layout/target3"/>
    <dgm:cxn modelId="{9E5D9403-E374-4846-9CF3-E446BBE95963}" type="presParOf" srcId="{333A1088-737F-45CB-B68E-254E46348037}" destId="{914F10DC-A7FA-462B-9334-03354AC7EA9F}" srcOrd="13" destOrd="0" presId="urn:microsoft.com/office/officeart/2005/8/layout/target3"/>
    <dgm:cxn modelId="{93AFD73E-A10D-4ADD-9121-B9612BED416F}" type="presParOf" srcId="{333A1088-737F-45CB-B68E-254E46348037}" destId="{5583D5C5-FAFF-4548-819C-80E289F73770}" srcOrd="14" destOrd="0" presId="urn:microsoft.com/office/officeart/2005/8/layout/target3"/>
    <dgm:cxn modelId="{6C360F11-4738-4202-B451-85033552A83F}" type="presParOf" srcId="{333A1088-737F-45CB-B68E-254E46348037}" destId="{AED2198E-93D5-4001-81B4-73124B309672}" srcOrd="15" destOrd="0" presId="urn:microsoft.com/office/officeart/2005/8/layout/target3"/>
    <dgm:cxn modelId="{CE269456-97FC-4DF7-9893-F072E9ACAAF8}" type="presParOf" srcId="{333A1088-737F-45CB-B68E-254E46348037}" destId="{2BE915AB-18AA-4053-B92C-3BFC9ED204BB}" srcOrd="16" destOrd="0" presId="urn:microsoft.com/office/officeart/2005/8/layout/target3"/>
    <dgm:cxn modelId="{2FFD5323-04CB-4316-98D6-7D1538BBBC8A}" type="presParOf" srcId="{333A1088-737F-45CB-B68E-254E46348037}" destId="{BD3627E9-8FC8-4A2F-B3EA-FAE798EF81D8}" srcOrd="17" destOrd="0" presId="urn:microsoft.com/office/officeart/2005/8/layout/target3"/>
    <dgm:cxn modelId="{FE761905-02E5-48F9-A0B6-2107AABA9C26}" type="presParOf" srcId="{333A1088-737F-45CB-B68E-254E46348037}" destId="{017154CD-D9A9-4968-AD11-1207A3C4C00A}" srcOrd="18" destOrd="0" presId="urn:microsoft.com/office/officeart/2005/8/layout/target3"/>
    <dgm:cxn modelId="{B7367653-566D-452B-B94B-79394256232C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NÁZEV:VY_22_INOVACE_23_NJ8_Věta </a:t>
          </a:r>
          <a:r>
            <a:rPr lang="cs-CZ" sz="2000" kern="1200" dirty="0" smtClean="0"/>
            <a:t>s modálním slovesem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Wohin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möchte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ich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fahren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443BC-C024-43A5-A25A-B961275DE07B}" type="datetimeFigureOut">
              <a:rPr lang="de-DE" smtClean="0"/>
              <a:pPr/>
              <a:t>20.03.2013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0C2C9-8332-474A-8055-FB688109F385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21600000">
            <a:off x="1043608" y="1556792"/>
            <a:ext cx="78843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Procvičujeme přímý a nepřímý pořádek slov ve větách s modálním slovesem.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Mimo prezentaci lze jednotlivá slova posouvat tažením myší.Jiná možnost – slova očíslovat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Pomůcky- fixy na interaktivní tabuli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</a:rPr>
              <a:t/>
            </a:r>
            <a:br>
              <a:rPr lang="cs-CZ" sz="4400" dirty="0" smtClean="0">
                <a:solidFill>
                  <a:prstClr val="black"/>
                </a:solidFill>
              </a:rPr>
            </a:br>
            <a:endParaRPr lang="de-DE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41682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Ze zadaných větných členů sestavujte věty.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57606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Dbejte na správnou stavbu věty.</a:t>
            </a:r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34888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u="sng" dirty="0" smtClean="0"/>
              <a:t>Přímý pořádek slov – </a:t>
            </a:r>
            <a:r>
              <a:rPr lang="cs-CZ" sz="3200" dirty="0" smtClean="0"/>
              <a:t>podmět je na začátku věty.</a:t>
            </a:r>
            <a:endParaRPr lang="de-DE" sz="32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67544" y="3068960"/>
            <a:ext cx="8136904" cy="1080120"/>
            <a:chOff x="467544" y="3068960"/>
            <a:chExt cx="8136904" cy="1080120"/>
          </a:xfrm>
        </p:grpSpPr>
        <p:sp>
          <p:nvSpPr>
            <p:cNvPr id="5" name="Obdélník 4"/>
            <p:cNvSpPr/>
            <p:nvPr/>
          </p:nvSpPr>
          <p:spPr>
            <a:xfrm>
              <a:off x="467544" y="3284984"/>
              <a:ext cx="1368152" cy="792088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bg1"/>
                  </a:solidFill>
                </a:rPr>
                <a:t>PODMĚT</a:t>
              </a:r>
              <a:endParaRPr lang="de-DE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2051720" y="3140968"/>
              <a:ext cx="2088232" cy="100811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SLOVESO V URČITÉM TVARU</a:t>
              </a:r>
              <a:endParaRPr lang="de-DE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355976" y="3212976"/>
              <a:ext cx="1872208" cy="707886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OSTATNÍ VĚTNÉ ČLENY</a:t>
              </a:r>
              <a:endParaRPr lang="de-DE" sz="2000" b="1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6300192" y="3068960"/>
              <a:ext cx="2304256" cy="10801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/>
                <a:t>INFINITIV VÝZNAMOVÉHO SLOVESA</a:t>
              </a:r>
              <a:endParaRPr lang="de-DE" sz="2400" b="1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95536" y="4437112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u="sng" dirty="0" smtClean="0"/>
              <a:t>Nepřímý pořádek slov – </a:t>
            </a:r>
            <a:r>
              <a:rPr lang="cs-CZ" sz="3200" dirty="0" smtClean="0"/>
              <a:t>věta začíná jiným členem než podmětem.</a:t>
            </a:r>
            <a:endParaRPr lang="de-DE" sz="3200" u="sng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395536" y="5445224"/>
            <a:ext cx="8208912" cy="1200329"/>
            <a:chOff x="395536" y="5445224"/>
            <a:chExt cx="8208912" cy="1200329"/>
          </a:xfrm>
        </p:grpSpPr>
        <p:sp>
          <p:nvSpPr>
            <p:cNvPr id="11" name="Obdélník 10"/>
            <p:cNvSpPr/>
            <p:nvPr/>
          </p:nvSpPr>
          <p:spPr>
            <a:xfrm>
              <a:off x="395536" y="5733256"/>
              <a:ext cx="1728192" cy="646331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cs-CZ" b="1" dirty="0" smtClean="0"/>
                <a:t>OSTATNÍ VĚTNÉ ČLENY</a:t>
              </a:r>
              <a:endParaRPr lang="de-DE" b="1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483768" y="5517232"/>
              <a:ext cx="2664296" cy="830997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square">
              <a:spAutoFit/>
            </a:bodyPr>
            <a:lstStyle/>
            <a:p>
              <a:pPr lvl="0" algn="ctr"/>
              <a:r>
                <a:rPr lang="cs-CZ" sz="2400" b="1" dirty="0" smtClean="0">
                  <a:solidFill>
                    <a:prstClr val="black"/>
                  </a:solidFill>
                </a:rPr>
                <a:t>SLOVESO V URČITÉM TVARU</a:t>
              </a:r>
              <a:endParaRPr lang="de-DE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5004048" y="5517232"/>
              <a:ext cx="1322798" cy="830997"/>
            </a:xfrm>
            <a:prstGeom prst="rect">
              <a:avLst/>
            </a:prstGeom>
            <a:solidFill>
              <a:srgbClr val="FF0000"/>
            </a:solidFill>
          </p:spPr>
          <p:txBody>
            <a:bodyPr wrap="square">
              <a:spAutoFit/>
            </a:bodyPr>
            <a:lstStyle/>
            <a:p>
              <a:pPr lvl="0" algn="ctr"/>
              <a:r>
                <a:rPr lang="cs-CZ" sz="2400" b="1" dirty="0" smtClean="0">
                  <a:solidFill>
                    <a:prstClr val="white"/>
                  </a:solidFill>
                </a:rPr>
                <a:t>PODMĚT</a:t>
              </a:r>
            </a:p>
            <a:p>
              <a:pPr lvl="0" algn="ctr"/>
              <a:endParaRPr lang="de-DE" sz="2400" b="1" dirty="0">
                <a:solidFill>
                  <a:prstClr val="white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6516216" y="5445224"/>
              <a:ext cx="2088232" cy="1200329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bg1"/>
                  </a:solidFill>
                </a:rPr>
                <a:t>INFINITIV VÝZNAMOVÉHO SLOVESA</a:t>
              </a:r>
              <a:endParaRPr lang="de-DE" sz="2400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8892480" cy="58477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Uspořádej větné členy třemi různými  způsoby.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76470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a</a:t>
            </a:r>
            <a:r>
              <a:rPr lang="cs-CZ" sz="3600" dirty="0" err="1" smtClean="0"/>
              <a:t>m</a:t>
            </a:r>
            <a:r>
              <a:rPr lang="cs-CZ" sz="3600" dirty="0" smtClean="0"/>
              <a:t>  </a:t>
            </a:r>
            <a:r>
              <a:rPr lang="cs-CZ" sz="3600" dirty="0" err="1" smtClean="0"/>
              <a:t>Montag</a:t>
            </a:r>
            <a:r>
              <a:rPr lang="cs-CZ" sz="3600" dirty="0" smtClean="0"/>
              <a:t>        </a:t>
            </a:r>
            <a:r>
              <a:rPr lang="cs-CZ" sz="3600" dirty="0" err="1" smtClean="0"/>
              <a:t>möchte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ich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fahren</a:t>
            </a:r>
            <a:r>
              <a:rPr lang="cs-CZ" sz="3600" dirty="0" smtClean="0"/>
              <a:t>            nach        </a:t>
            </a:r>
            <a:r>
              <a:rPr lang="cs-CZ" sz="3600" dirty="0" err="1" smtClean="0"/>
              <a:t>Frankreich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924944"/>
            <a:ext cx="7812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Ich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299695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möchte</a:t>
            </a:r>
            <a:endParaRPr lang="de-DE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7744" y="2564904"/>
            <a:ext cx="316835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Frankreich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2636912"/>
            <a:ext cx="2376264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Herbst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80312" y="3068960"/>
            <a:ext cx="1548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4005064"/>
            <a:ext cx="288032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Frankreich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07707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möchte</a:t>
            </a:r>
            <a:endParaRPr lang="de-DE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149080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ich</a:t>
            </a:r>
            <a:endParaRPr lang="de-DE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4077072"/>
            <a:ext cx="1872208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Herbst</a:t>
            </a:r>
            <a:endParaRPr lang="de-DE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3933056"/>
            <a:ext cx="1548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5373216"/>
            <a:ext cx="1872208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Herbst</a:t>
            </a:r>
            <a:endParaRPr lang="de-DE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537321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möchte</a:t>
            </a:r>
            <a:endParaRPr lang="de-DE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19872" y="5301208"/>
            <a:ext cx="7920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ich</a:t>
            </a:r>
            <a:endParaRPr lang="de-DE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5373216"/>
            <a:ext cx="316835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Frankreich</a:t>
            </a:r>
            <a:endParaRPr lang="de-DE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5301208"/>
            <a:ext cx="1548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600" dirty="0" smtClean="0"/>
              <a:t>.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 animBg="1"/>
      <p:bldP spid="9" grpId="0" build="p" animBg="1"/>
      <p:bldP spid="10" grpId="0" build="p"/>
      <p:bldP spid="14" grpId="0" build="p" animBg="1"/>
      <p:bldP spid="16" grpId="0" build="p"/>
      <p:bldP spid="20" grpId="0" build="p" animBg="1"/>
      <p:bldP spid="21" grpId="0" build="p"/>
      <p:bldP spid="23" grpId="0" build="p" animBg="1"/>
      <p:bldP spid="2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2060848"/>
            <a:ext cx="7741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heute</a:t>
            </a:r>
            <a:r>
              <a:rPr lang="cs-CZ" sz="3200" dirty="0" smtClean="0"/>
              <a:t>     </a:t>
            </a:r>
            <a:r>
              <a:rPr lang="cs-CZ" sz="3200" dirty="0" err="1" smtClean="0"/>
              <a:t>wir</a:t>
            </a:r>
            <a:r>
              <a:rPr lang="cs-CZ" sz="3200" dirty="0" smtClean="0"/>
              <a:t>     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     </a:t>
            </a:r>
            <a:r>
              <a:rPr lang="cs-CZ" sz="3200" dirty="0" err="1" smtClean="0"/>
              <a:t>möchten</a:t>
            </a:r>
            <a:r>
              <a:rPr lang="cs-CZ" sz="3200" dirty="0" smtClean="0"/>
              <a:t>   </a:t>
            </a:r>
            <a:r>
              <a:rPr lang="cs-CZ" sz="3200" dirty="0" err="1" smtClean="0"/>
              <a:t>Karten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996952"/>
            <a:ext cx="93610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Wir</a:t>
            </a:r>
            <a:endParaRPr lang="de-DE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4149080"/>
            <a:ext cx="93610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wir</a:t>
            </a:r>
            <a:endParaRPr lang="de-DE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5373216"/>
            <a:ext cx="93610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wir</a:t>
            </a:r>
            <a:endParaRPr lang="de-DE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996952"/>
            <a:ext cx="2016224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möchten</a:t>
            </a:r>
            <a:endParaRPr lang="de-DE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4077072"/>
            <a:ext cx="1872208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möchten</a:t>
            </a:r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5373216"/>
            <a:ext cx="1872208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möchten</a:t>
            </a:r>
            <a:endParaRPr lang="de-DE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2996952"/>
            <a:ext cx="1728192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spielen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4149080"/>
            <a:ext cx="1656184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spielen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5517232"/>
            <a:ext cx="1656184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spielen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996952"/>
            <a:ext cx="1440160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heute</a:t>
            </a:r>
            <a:endParaRPr lang="de-DE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4149080"/>
            <a:ext cx="1368152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heute</a:t>
            </a:r>
            <a:endParaRPr lang="de-DE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5301208"/>
            <a:ext cx="1368152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Heute</a:t>
            </a:r>
            <a:endParaRPr lang="de-DE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2996952"/>
            <a:ext cx="144016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Karten</a:t>
            </a:r>
            <a:endParaRPr lang="de-DE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005064"/>
            <a:ext cx="144016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Karten</a:t>
            </a:r>
            <a:endParaRPr lang="de-DE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5445224"/>
            <a:ext cx="144016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Karten</a:t>
            </a:r>
            <a:endParaRPr lang="de-DE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88640"/>
            <a:ext cx="7344816" cy="175432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Všímej si -   sloveso v určitém tvaru je   vždy          na 2. místě, </a:t>
            </a:r>
          </a:p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</a:rPr>
              <a:t>Infinitiv na konci věty.</a:t>
            </a:r>
            <a:endParaRPr lang="de-DE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0" tmFilter="0, 0; .2, .5; .8, .5; 1, 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7" dur="2500" autoRev="1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0" tmFilter="0, 0; .2, .5; .8, .5; 1, 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0" dur="2500" autoRev="1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  <p:bldP spid="16" grpId="0" build="p" animBg="1"/>
      <p:bldP spid="1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 </a:t>
            </a:r>
            <a:r>
              <a:rPr lang="cs-CZ" sz="3200" dirty="0" err="1" smtClean="0"/>
              <a:t>Italien</a:t>
            </a:r>
            <a:r>
              <a:rPr lang="cs-CZ" sz="3200" dirty="0" smtClean="0"/>
              <a:t>     </a:t>
            </a:r>
            <a:r>
              <a:rPr lang="cs-CZ" sz="3200" dirty="0" err="1" smtClean="0"/>
              <a:t>ich</a:t>
            </a:r>
            <a:r>
              <a:rPr lang="cs-CZ" sz="3200" dirty="0" smtClean="0"/>
              <a:t>    </a:t>
            </a:r>
            <a:r>
              <a:rPr lang="cs-CZ" sz="3200" dirty="0" err="1" smtClean="0"/>
              <a:t>fahren</a:t>
            </a:r>
            <a:r>
              <a:rPr lang="cs-CZ" sz="3200" dirty="0" smtClean="0"/>
              <a:t>   </a:t>
            </a:r>
            <a:r>
              <a:rPr lang="cs-CZ" sz="3200" dirty="0" err="1" smtClean="0"/>
              <a:t>möchte</a:t>
            </a:r>
            <a:r>
              <a:rPr lang="cs-CZ" sz="3200" dirty="0" smtClean="0"/>
              <a:t>      </a:t>
            </a:r>
            <a:r>
              <a:rPr lang="cs-CZ" sz="3200" dirty="0" err="1" smtClean="0"/>
              <a:t>im</a:t>
            </a:r>
            <a:r>
              <a:rPr lang="cs-CZ" sz="3200" dirty="0" smtClean="0"/>
              <a:t>  Sommer  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060848"/>
            <a:ext cx="72008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3501008"/>
            <a:ext cx="72008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5229200"/>
            <a:ext cx="72008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564904"/>
            <a:ext cx="151216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möchte</a:t>
            </a:r>
            <a:endParaRPr lang="de-DE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3501008"/>
            <a:ext cx="151216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möchte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5229200"/>
            <a:ext cx="151216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möchte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1772816"/>
            <a:ext cx="136815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80312" y="3429000"/>
            <a:ext cx="136815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5229200"/>
            <a:ext cx="136815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2060848"/>
            <a:ext cx="216024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Italien</a:t>
            </a:r>
            <a:endParaRPr lang="de-DE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501008"/>
            <a:ext cx="216024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Italien</a:t>
            </a:r>
            <a:endParaRPr lang="de-DE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5229200"/>
            <a:ext cx="216024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Italien</a:t>
            </a:r>
            <a:endParaRPr lang="de-DE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157192"/>
            <a:ext cx="21602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Im</a:t>
            </a:r>
            <a:r>
              <a:rPr lang="cs-CZ" sz="3200" dirty="0" smtClean="0"/>
              <a:t> Sommer</a:t>
            </a:r>
            <a:endParaRPr lang="de-DE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2636912"/>
            <a:ext cx="21602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im</a:t>
            </a:r>
            <a:r>
              <a:rPr lang="cs-CZ" sz="3200" dirty="0" smtClean="0"/>
              <a:t> Sommer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3429000"/>
            <a:ext cx="21602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im</a:t>
            </a:r>
            <a:r>
              <a:rPr lang="cs-CZ" sz="3200" dirty="0" smtClean="0"/>
              <a:t> Sommer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build="allAtOnce" animBg="1"/>
      <p:bldP spid="6" grpId="0" build="p" animBg="1"/>
      <p:bldP spid="7" grpId="0" build="p" animBg="1"/>
      <p:bldP spid="8" grpId="0" build="allAtOnce" animBg="1"/>
      <p:bldP spid="9" grpId="0" build="p" animBg="1"/>
      <p:bldP spid="10" grpId="0" build="p" animBg="1"/>
      <p:bldP spid="11" grpId="0" build="allAtOnce" animBg="1"/>
      <p:bldP spid="12" grpId="0" build="p" animBg="1"/>
      <p:bldP spid="13" grpId="0" build="p" animBg="1"/>
      <p:bldP spid="14" grpId="0" build="allAtOnce" animBg="1"/>
      <p:bldP spid="15" grpId="0" build="p" animBg="1"/>
      <p:bldP spid="16" grpId="0" build="p" animBg="1"/>
      <p:bldP spid="17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 den </a:t>
            </a:r>
            <a:r>
              <a:rPr lang="cs-CZ" sz="3200" dirty="0" err="1" smtClean="0"/>
              <a:t>Ferien</a:t>
            </a:r>
            <a:r>
              <a:rPr lang="cs-CZ" sz="3200" dirty="0" smtClean="0"/>
              <a:t>       </a:t>
            </a:r>
            <a:r>
              <a:rPr lang="cs-CZ" sz="3200" dirty="0" err="1" smtClean="0"/>
              <a:t>möchte</a:t>
            </a:r>
            <a:r>
              <a:rPr lang="cs-CZ" sz="3200" dirty="0" smtClean="0"/>
              <a:t>      nach  </a:t>
            </a:r>
            <a:r>
              <a:rPr lang="cs-CZ" sz="3200" dirty="0" err="1" smtClean="0"/>
              <a:t>Dresden</a:t>
            </a:r>
            <a:r>
              <a:rPr lang="cs-CZ" sz="3200" dirty="0" smtClean="0"/>
              <a:t>      </a:t>
            </a:r>
            <a:r>
              <a:rPr lang="cs-CZ" sz="3200" dirty="0" err="1" smtClean="0"/>
              <a:t>ich</a:t>
            </a:r>
            <a:r>
              <a:rPr lang="cs-CZ" sz="3200" dirty="0" smtClean="0"/>
              <a:t>        oder             </a:t>
            </a:r>
            <a:r>
              <a:rPr lang="cs-CZ" sz="3200" dirty="0" err="1" smtClean="0"/>
              <a:t>fahren</a:t>
            </a:r>
            <a:r>
              <a:rPr lang="cs-CZ" sz="3200" dirty="0" smtClean="0"/>
              <a:t>          nach  Berlin</a:t>
            </a:r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06084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412776"/>
            <a:ext cx="72008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3501008"/>
            <a:ext cx="72008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5301208"/>
            <a:ext cx="720080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ich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1412776"/>
            <a:ext cx="151216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möchte</a:t>
            </a:r>
            <a:endParaRPr lang="de-DE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3501008"/>
            <a:ext cx="151216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möchte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5229200"/>
            <a:ext cx="151216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möchte</a:t>
            </a:r>
            <a:endParaRPr lang="de-DE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2060848"/>
            <a:ext cx="136815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4077072"/>
            <a:ext cx="136815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6093296"/>
            <a:ext cx="136815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1412776"/>
            <a:ext cx="24482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 den </a:t>
            </a:r>
            <a:r>
              <a:rPr lang="cs-CZ" sz="3200" dirty="0" err="1" smtClean="0"/>
              <a:t>Ferien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9512" y="3501008"/>
            <a:ext cx="24482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 den </a:t>
            </a:r>
            <a:r>
              <a:rPr lang="cs-CZ" sz="3200" dirty="0" err="1" smtClean="0"/>
              <a:t>Ferien</a:t>
            </a:r>
            <a:endParaRPr lang="de-DE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6021288"/>
            <a:ext cx="24482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 den </a:t>
            </a:r>
            <a:r>
              <a:rPr lang="cs-CZ" sz="3200" dirty="0" err="1" smtClean="0"/>
              <a:t>Ferien</a:t>
            </a:r>
            <a:endParaRPr lang="de-DE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4149080"/>
            <a:ext cx="5328592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Dresden</a:t>
            </a:r>
            <a:r>
              <a:rPr lang="cs-CZ" sz="3200" dirty="0" smtClean="0"/>
              <a:t> oder nach Berlin</a:t>
            </a:r>
            <a:endParaRPr lang="de-DE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2060848"/>
            <a:ext cx="5328592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Dresden</a:t>
            </a:r>
            <a:r>
              <a:rPr lang="cs-CZ" sz="3200" dirty="0" smtClean="0"/>
              <a:t> oder nach Berlin</a:t>
            </a:r>
            <a:endParaRPr lang="de-DE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5229200"/>
            <a:ext cx="5328592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Nach </a:t>
            </a:r>
            <a:r>
              <a:rPr lang="cs-CZ" sz="3200" dirty="0" err="1" smtClean="0"/>
              <a:t>Dresden</a:t>
            </a:r>
            <a:r>
              <a:rPr lang="cs-CZ" sz="3200" dirty="0" smtClean="0"/>
              <a:t> oder nach Berlin</a:t>
            </a:r>
            <a:endParaRPr lang="de-DE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8" grpId="0" build="p" animBg="1"/>
      <p:bldP spid="10" grpId="0" build="p" animBg="1"/>
      <p:bldP spid="13" grpId="0" build="p" animBg="1"/>
      <p:bldP spid="16" grpId="0" uiExpand="1" build="p" animBg="1"/>
      <p:bldP spid="20" grpId="0" uiExpand="1" build="p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205</TotalTime>
  <Words>294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25</cp:revision>
  <dcterms:created xsi:type="dcterms:W3CDTF">2012-01-18T12:15:54Z</dcterms:created>
  <dcterms:modified xsi:type="dcterms:W3CDTF">2013-03-20T16:41:14Z</dcterms:modified>
</cp:coreProperties>
</file>