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4" r:id="rId2"/>
    <p:sldId id="275" r:id="rId3"/>
    <p:sldId id="272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6" r:id="rId19"/>
    <p:sldId id="277" r:id="rId20"/>
    <p:sldId id="278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Irregular verbs 4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NÁZEV:VY_22_INOVACE_01_AJ8_NEPRAVIDELNÁ SLOVESA 4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00AD1E-D3F0-428B-B616-1A4237A4B626}" type="presOf" srcId="{D1D4F407-5343-4D3F-B5B9-D407B03CAEB4}" destId="{D005CE8C-CC26-4C3E-AC11-E15060ECD759}" srcOrd="0" destOrd="0" presId="urn:microsoft.com/office/officeart/2005/8/layout/target3"/>
    <dgm:cxn modelId="{D43FF9CD-9A5F-4C5D-BAF5-39B581B440D6}" type="presOf" srcId="{1AE9165A-6B70-4FFD-A49C-881BF73B4F04}" destId="{A9F01C16-B5C0-47B0-9750-F7E5E11674A0}" srcOrd="0" destOrd="0" presId="urn:microsoft.com/office/officeart/2005/8/layout/target3"/>
    <dgm:cxn modelId="{5DC79AA4-90F4-4F83-AD96-399CCBBE83F7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60BF508D-2E51-4186-9C08-1B13AA656118}" type="presOf" srcId="{1AE9165A-6B70-4FFD-A49C-881BF73B4F04}" destId="{BD3627E9-8FC8-4A2F-B3EA-FAE798EF81D8}" srcOrd="1" destOrd="0" presId="urn:microsoft.com/office/officeart/2005/8/layout/target3"/>
    <dgm:cxn modelId="{FE985CF7-318D-413D-90D6-30F983C36142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2623EC-4A56-4636-92F5-2B16BFB717DC}" type="presOf" srcId="{26CBEA56-8CFD-48C0-BD6E-2EB16B1FBF42}" destId="{92E1E9E3-D1F0-4866-9424-7ECC0DD990BC}" srcOrd="1" destOrd="0" presId="urn:microsoft.com/office/officeart/2005/8/layout/target3"/>
    <dgm:cxn modelId="{CD3AFEFA-6EAF-4B4A-BA7F-E3F7D61BFEDB}" type="presOf" srcId="{D1B46980-6531-4606-95E6-44980827E919}" destId="{2BE915AB-18AA-4053-B92C-3BFC9ED204BB}" srcOrd="1" destOrd="0" presId="urn:microsoft.com/office/officeart/2005/8/layout/target3"/>
    <dgm:cxn modelId="{1AD25A5D-A705-40D0-A6B1-8C30EF3DF01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9686B4BA-8747-4869-9406-4D530FE06537}" type="presOf" srcId="{1F4F8BC0-F267-4379-9FE7-6FFC8B64BAD8}" destId="{017154CD-D9A9-4968-AD11-1207A3C4C00A}" srcOrd="1" destOrd="0" presId="urn:microsoft.com/office/officeart/2005/8/layout/target3"/>
    <dgm:cxn modelId="{1457BF60-7F03-4B5D-A1DE-2248DC003FE3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06BDD76-DA17-490A-B5CB-ED4B696B193E}" type="presOf" srcId="{26CBEA56-8CFD-48C0-BD6E-2EB16B1FBF42}" destId="{5583D5C5-FAFF-4548-819C-80E289F73770}" srcOrd="0" destOrd="0" presId="urn:microsoft.com/office/officeart/2005/8/layout/target3"/>
    <dgm:cxn modelId="{C7CC3A06-FAB5-4235-ADEB-DAB02D677C17}" type="presParOf" srcId="{333A1088-737F-45CB-B68E-254E46348037}" destId="{F5ABB229-8D3B-4694-996A-96F23CF14429}" srcOrd="0" destOrd="0" presId="urn:microsoft.com/office/officeart/2005/8/layout/target3"/>
    <dgm:cxn modelId="{20901A2E-934E-463E-B3C8-A04A8CF6B422}" type="presParOf" srcId="{333A1088-737F-45CB-B68E-254E46348037}" destId="{F41139FD-01EE-4571-8B17-4FB00FC51163}" srcOrd="1" destOrd="0" presId="urn:microsoft.com/office/officeart/2005/8/layout/target3"/>
    <dgm:cxn modelId="{D4D8C928-85B1-41D2-B457-1C3E6D9BBF71}" type="presParOf" srcId="{333A1088-737F-45CB-B68E-254E46348037}" destId="{D005CE8C-CC26-4C3E-AC11-E15060ECD759}" srcOrd="2" destOrd="0" presId="urn:microsoft.com/office/officeart/2005/8/layout/target3"/>
    <dgm:cxn modelId="{2845EC4E-E2F9-44FD-8F26-6199B81ABC88}" type="presParOf" srcId="{333A1088-737F-45CB-B68E-254E46348037}" destId="{2C702D82-9B77-49B7-9568-BB8EB47C3372}" srcOrd="3" destOrd="0" presId="urn:microsoft.com/office/officeart/2005/8/layout/target3"/>
    <dgm:cxn modelId="{8785816A-5FD2-418F-B4EC-9BFE38A9F0DA}" type="presParOf" srcId="{333A1088-737F-45CB-B68E-254E46348037}" destId="{A52A0455-90FF-4808-ABD0-F02540D31D5A}" srcOrd="4" destOrd="0" presId="urn:microsoft.com/office/officeart/2005/8/layout/target3"/>
    <dgm:cxn modelId="{FB0A294E-423D-4933-8485-2DF5013B6B5C}" type="presParOf" srcId="{333A1088-737F-45CB-B68E-254E46348037}" destId="{6140AFEC-043D-4C43-A2F9-D0F5331DF3A3}" srcOrd="5" destOrd="0" presId="urn:microsoft.com/office/officeart/2005/8/layout/target3"/>
    <dgm:cxn modelId="{01E45728-B7CA-4F80-9EEB-1A76F4ADF124}" type="presParOf" srcId="{333A1088-737F-45CB-B68E-254E46348037}" destId="{71A10DEB-455E-4133-A618-0A0EE82A21E3}" srcOrd="6" destOrd="0" presId="urn:microsoft.com/office/officeart/2005/8/layout/target3"/>
    <dgm:cxn modelId="{C0233CA5-CD08-4F97-A3D8-39BB312B0208}" type="presParOf" srcId="{333A1088-737F-45CB-B68E-254E46348037}" destId="{DA6A876D-6D25-492F-8BDC-9AE6A6CFB1FA}" srcOrd="7" destOrd="0" presId="urn:microsoft.com/office/officeart/2005/8/layout/target3"/>
    <dgm:cxn modelId="{8C8B0EE5-1739-4998-A0BA-81A35D1C81D2}" type="presParOf" srcId="{333A1088-737F-45CB-B68E-254E46348037}" destId="{A9F01C16-B5C0-47B0-9750-F7E5E11674A0}" srcOrd="8" destOrd="0" presId="urn:microsoft.com/office/officeart/2005/8/layout/target3"/>
    <dgm:cxn modelId="{FE2F1989-38CA-4EBA-B122-945748B27B1E}" type="presParOf" srcId="{333A1088-737F-45CB-B68E-254E46348037}" destId="{5C0CF724-3222-4429-B09A-F154A62FD507}" srcOrd="9" destOrd="0" presId="urn:microsoft.com/office/officeart/2005/8/layout/target3"/>
    <dgm:cxn modelId="{03827D3B-985F-4FD0-8295-5231D585CC88}" type="presParOf" srcId="{333A1088-737F-45CB-B68E-254E46348037}" destId="{71A5FEA7-FE77-4220-960F-2AB7AE466FE5}" srcOrd="10" destOrd="0" presId="urn:microsoft.com/office/officeart/2005/8/layout/target3"/>
    <dgm:cxn modelId="{8B335EF4-370D-40EC-9E3C-6D9951153B55}" type="presParOf" srcId="{333A1088-737F-45CB-B68E-254E46348037}" destId="{C8857ABF-5052-4733-A46C-0F8B764FF76F}" srcOrd="11" destOrd="0" presId="urn:microsoft.com/office/officeart/2005/8/layout/target3"/>
    <dgm:cxn modelId="{C6510056-3795-4F9C-A9A8-3C59F7383AAF}" type="presParOf" srcId="{333A1088-737F-45CB-B68E-254E46348037}" destId="{1839E65E-6E97-41D2-A171-98C033275D27}" srcOrd="12" destOrd="0" presId="urn:microsoft.com/office/officeart/2005/8/layout/target3"/>
    <dgm:cxn modelId="{C1826980-A69F-4EE3-AF52-6C9E5309F06E}" type="presParOf" srcId="{333A1088-737F-45CB-B68E-254E46348037}" destId="{914F10DC-A7FA-462B-9334-03354AC7EA9F}" srcOrd="13" destOrd="0" presId="urn:microsoft.com/office/officeart/2005/8/layout/target3"/>
    <dgm:cxn modelId="{0E0741AE-7583-4A3C-BA14-5A9D1EC36DF5}" type="presParOf" srcId="{333A1088-737F-45CB-B68E-254E46348037}" destId="{5583D5C5-FAFF-4548-819C-80E289F73770}" srcOrd="14" destOrd="0" presId="urn:microsoft.com/office/officeart/2005/8/layout/target3"/>
    <dgm:cxn modelId="{ED538C3A-FC85-4973-85AD-32B759C1DD39}" type="presParOf" srcId="{333A1088-737F-45CB-B68E-254E46348037}" destId="{AED2198E-93D5-4001-81B4-73124B309672}" srcOrd="15" destOrd="0" presId="urn:microsoft.com/office/officeart/2005/8/layout/target3"/>
    <dgm:cxn modelId="{D0291C2A-9DC7-453B-B912-0F568BE870D3}" type="presParOf" srcId="{333A1088-737F-45CB-B68E-254E46348037}" destId="{2BE915AB-18AA-4053-B92C-3BFC9ED204BB}" srcOrd="16" destOrd="0" presId="urn:microsoft.com/office/officeart/2005/8/layout/target3"/>
    <dgm:cxn modelId="{62819104-813E-43BD-9B9A-3A4424DFD999}" type="presParOf" srcId="{333A1088-737F-45CB-B68E-254E46348037}" destId="{BD3627E9-8FC8-4A2F-B3EA-FAE798EF81D8}" srcOrd="17" destOrd="0" presId="urn:microsoft.com/office/officeart/2005/8/layout/target3"/>
    <dgm:cxn modelId="{CBD6282C-E566-4E1B-B6A3-57EFFF04CF56}" type="presParOf" srcId="{333A1088-737F-45CB-B68E-254E46348037}" destId="{017154CD-D9A9-4968-AD11-1207A3C4C00A}" srcOrd="18" destOrd="0" presId="urn:microsoft.com/office/officeart/2005/8/layout/target3"/>
    <dgm:cxn modelId="{07FB8875-7A67-4D93-A7DE-CE3AC91DC3AD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NÁZEV:VY_22_INOVACE_01_AJ8_NEPRAVIDELNÁ SLOVESA 4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Irregular verbs 4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C34D59-174C-4F61-B60B-090DDB81FC9B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AF621A-F895-4E14-94C6-5DCCB871B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FC0C5-73A4-4B40-89E3-270E1B1EE907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BB9DD1-61DA-4ACA-A9BD-8F458E873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všechny tvary 15 vybraných nepravidelných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1" y="6014323"/>
            <a:ext cx="3816423" cy="6550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0" y="3717032"/>
            <a:ext cx="7848872" cy="14711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Na posledních dvou slidech doplňují správný tvar slovesa v předpřítomném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Následuje kontrola.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557005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jet na koni/kole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1916832"/>
            <a:ext cx="15392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FF0000"/>
                </a:solidFill>
              </a:rPr>
              <a:t>ride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4221088"/>
            <a:ext cx="17772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rgbClr val="0070C0"/>
                </a:solidFill>
              </a:rPr>
              <a:t>rode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4365104"/>
            <a:ext cx="242726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chemeClr val="accent3">
                    <a:lumMod val="75000"/>
                  </a:schemeClr>
                </a:solidFill>
              </a:rPr>
              <a:t>ridden</a:t>
            </a:r>
            <a:endParaRPr lang="cs-CZ" sz="66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8488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zvonit, telefonovat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99992" y="1916832"/>
            <a:ext cx="16385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C00000"/>
                </a:solidFill>
              </a:rPr>
              <a:t>ring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3861048"/>
            <a:ext cx="18505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B050"/>
                </a:solidFill>
              </a:rPr>
              <a:t>rang</a:t>
            </a:r>
            <a:endParaRPr lang="cs-CZ" sz="7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3861048"/>
            <a:ext cx="19127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rung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12776"/>
            <a:ext cx="205883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běžet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2060848"/>
            <a:ext cx="14782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B050"/>
                </a:solidFill>
              </a:rPr>
              <a:t>run</a:t>
            </a:r>
            <a:endParaRPr lang="cs-CZ" sz="72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4365104"/>
            <a:ext cx="14160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chemeClr val="accent1">
                    <a:lumMod val="50000"/>
                  </a:schemeClr>
                </a:solidFill>
              </a:rPr>
              <a:t>ran</a:t>
            </a:r>
            <a:endParaRPr lang="cs-CZ" sz="7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4365104"/>
            <a:ext cx="14782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7030A0"/>
                </a:solidFill>
              </a:rPr>
              <a:t>run</a:t>
            </a:r>
            <a:endParaRPr lang="cs-CZ" sz="72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12776"/>
            <a:ext cx="488935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říci ( to, něco)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3429000"/>
            <a:ext cx="13890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7030A0"/>
                </a:solidFill>
              </a:rPr>
              <a:t>say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3212976"/>
            <a:ext cx="16850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/>
              <a:t>said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5229200"/>
            <a:ext cx="16850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C000"/>
                </a:solidFill>
              </a:rPr>
              <a:t>said</a:t>
            </a:r>
            <a:endParaRPr lang="cs-CZ" sz="72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52792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vidět, navštívit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99992" y="1844824"/>
            <a:ext cx="14654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C000"/>
                </a:solidFill>
              </a:rPr>
              <a:t>see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3789040"/>
            <a:ext cx="16419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C00000"/>
                </a:solidFill>
              </a:rPr>
              <a:t>saw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3861048"/>
            <a:ext cx="19511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chemeClr val="accent1">
                    <a:lumMod val="75000"/>
                  </a:schemeClr>
                </a:solidFill>
              </a:rPr>
              <a:t>seen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12776"/>
            <a:ext cx="248112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prodat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48064" y="1988840"/>
            <a:ext cx="14285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chemeClr val="accent1">
                    <a:lumMod val="75000"/>
                  </a:schemeClr>
                </a:solidFill>
              </a:rPr>
              <a:t>sell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4221088"/>
            <a:ext cx="17299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C000"/>
                </a:solidFill>
              </a:rPr>
              <a:t>sold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4005064"/>
            <a:ext cx="17299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C00000"/>
                </a:solidFill>
              </a:rPr>
              <a:t>sold</a:t>
            </a:r>
            <a:endParaRPr lang="cs-CZ" sz="7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412776"/>
            <a:ext cx="228158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/>
              <a:t>poslat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1916832"/>
            <a:ext cx="19768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B050"/>
                </a:solidFill>
              </a:rPr>
              <a:t>send</a:t>
            </a:r>
            <a:endParaRPr lang="cs-CZ" sz="72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4149080"/>
            <a:ext cx="17919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C00000"/>
                </a:solidFill>
              </a:rPr>
              <a:t>sent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4293096"/>
            <a:ext cx="17919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70C0"/>
                </a:solidFill>
              </a:rPr>
              <a:t>sent</a:t>
            </a:r>
            <a:endParaRPr lang="cs-CZ" sz="7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196752"/>
            <a:ext cx="88924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nastavit</a:t>
            </a:r>
            <a:r>
              <a:rPr lang="cs-CZ" sz="6000" dirty="0" smtClean="0"/>
              <a:t>,</a:t>
            </a:r>
            <a:r>
              <a:rPr lang="cs-CZ" dirty="0" smtClean="0"/>
              <a:t> </a:t>
            </a:r>
            <a:r>
              <a:rPr lang="cs-CZ" sz="6000" dirty="0" smtClean="0"/>
              <a:t>umístit, uspořádat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3212976"/>
            <a:ext cx="13098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70C0"/>
                </a:solidFill>
              </a:rPr>
              <a:t>set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3140968"/>
            <a:ext cx="13098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B050"/>
                </a:solidFill>
              </a:rPr>
              <a:t>set</a:t>
            </a:r>
            <a:endParaRPr lang="cs-CZ" sz="7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5229200"/>
            <a:ext cx="13098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set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556792"/>
            <a:ext cx="220829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zpívat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0032" y="1628800"/>
            <a:ext cx="16770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sing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4077072"/>
            <a:ext cx="19078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sang</a:t>
            </a:r>
            <a:endParaRPr lang="cs-CZ" sz="7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4293096"/>
            <a:ext cx="19511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chemeClr val="accent5">
                    <a:lumMod val="75000"/>
                  </a:schemeClr>
                </a:solidFill>
              </a:rPr>
              <a:t>sung</a:t>
            </a:r>
            <a:endParaRPr lang="cs-CZ" sz="72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268760"/>
            <a:ext cx="7539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klesat, snižovat (se)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356992"/>
            <a:ext cx="16626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chemeClr val="accent5">
                    <a:lumMod val="75000"/>
                  </a:schemeClr>
                </a:solidFill>
              </a:rPr>
              <a:t>sink</a:t>
            </a:r>
            <a:endParaRPr lang="cs-CZ" sz="7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3068960"/>
            <a:ext cx="18934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2060"/>
                </a:solidFill>
              </a:rPr>
              <a:t>sank</a:t>
            </a:r>
            <a:endParaRPr lang="cs-CZ" sz="72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4437112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smtClean="0">
                <a:solidFill>
                  <a:schemeClr val="accent6">
                    <a:lumMod val="50000"/>
                  </a:schemeClr>
                </a:solidFill>
              </a:rPr>
              <a:t>sunk</a:t>
            </a:r>
            <a:endParaRPr lang="cs-CZ" sz="72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68760"/>
            <a:ext cx="208287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sedět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1844824"/>
            <a:ext cx="10663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chemeClr val="accent6">
                    <a:lumMod val="50000"/>
                  </a:schemeClr>
                </a:solidFill>
              </a:rPr>
              <a:t>sit</a:t>
            </a:r>
            <a:endParaRPr lang="cs-CZ" sz="7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933056"/>
            <a:ext cx="12885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2060"/>
                </a:solidFill>
              </a:rPr>
              <a:t>sat</a:t>
            </a:r>
            <a:endParaRPr lang="cs-CZ" sz="72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4437112"/>
            <a:ext cx="12885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B050"/>
                </a:solidFill>
              </a:rPr>
              <a:t>sat</a:t>
            </a:r>
            <a:endParaRPr lang="cs-CZ" sz="7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96752"/>
            <a:ext cx="24545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(u)cítit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1340768"/>
            <a:ext cx="21659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smtClean="0">
                <a:solidFill>
                  <a:srgbClr val="00B050"/>
                </a:solidFill>
              </a:rPr>
              <a:t>smell</a:t>
            </a:r>
            <a:endParaRPr lang="cs-CZ" sz="72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4221088"/>
            <a:ext cx="22637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smelt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4005064"/>
            <a:ext cx="22637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smelt</a:t>
            </a:r>
            <a:endParaRPr lang="cs-CZ" sz="7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235833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mluvit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1988840"/>
            <a:ext cx="23535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speak</a:t>
            </a:r>
            <a:endParaRPr lang="cs-CZ" sz="7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4005064"/>
            <a:ext cx="23686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C00000"/>
                </a:solidFill>
              </a:rPr>
              <a:t>spoke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4149080"/>
            <a:ext cx="28543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spoken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24744"/>
            <a:ext cx="340875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hláskovat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2204864"/>
            <a:ext cx="19143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C00000"/>
                </a:solidFill>
              </a:rPr>
              <a:t>spell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861048"/>
            <a:ext cx="20120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C000"/>
                </a:solidFill>
              </a:rPr>
              <a:t>spelt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4437112"/>
            <a:ext cx="20120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spelt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268760"/>
            <a:ext cx="488588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strávit, utratit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3284984"/>
            <a:ext cx="24625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0000"/>
                </a:solidFill>
              </a:rPr>
              <a:t>spend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2924944"/>
            <a:ext cx="22776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92D050"/>
                </a:solidFill>
              </a:rPr>
              <a:t>spent</a:t>
            </a:r>
            <a:endParaRPr lang="cs-CZ" sz="72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5229200"/>
            <a:ext cx="22776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00B0F0"/>
                </a:solidFill>
              </a:rPr>
              <a:t>spent</a:t>
            </a:r>
            <a:endParaRPr lang="cs-CZ" sz="7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3240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jet na koni/kole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51521" y="1196752"/>
            <a:ext cx="14401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sedět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988840"/>
            <a:ext cx="28083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hláskovat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51521" y="2708920"/>
            <a:ext cx="16561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(u)cítit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251520" y="5589240"/>
            <a:ext cx="33123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strávit, utratit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51520" y="4869160"/>
            <a:ext cx="2160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mluvit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 rot="10800000" flipV="1">
            <a:off x="251520" y="3486382"/>
            <a:ext cx="4032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klesat, snižovat (se)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251521" y="4149080"/>
            <a:ext cx="30243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vidět, navštívit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76672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ride, rode, ridden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126876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sit, sat, sat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708920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smell, smelt, smelt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350100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sink, sank, sunk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4365104"/>
            <a:ext cx="29788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see, saw, seen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5085184"/>
            <a:ext cx="42759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speak, spoke, spoken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5805264"/>
            <a:ext cx="406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spend, spent, spent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2060848"/>
            <a:ext cx="3384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spell, spelt, spelt</a:t>
            </a:r>
            <a:endParaRPr lang="cs-CZ" sz="3600" dirty="0"/>
          </a:p>
        </p:txBody>
      </p:sp>
      <p:sp>
        <p:nvSpPr>
          <p:cNvPr id="20" name="Obdélník 19"/>
          <p:cNvSpPr/>
          <p:nvPr/>
        </p:nvSpPr>
        <p:spPr>
          <a:xfrm>
            <a:off x="4572000" y="548680"/>
            <a:ext cx="43204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72000" y="1340768"/>
            <a:ext cx="3024336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flipH="1" flipV="1">
            <a:off x="4572000" y="2060848"/>
            <a:ext cx="33123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572000" y="2780928"/>
            <a:ext cx="3672408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72000" y="3501008"/>
            <a:ext cx="30243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644008" y="4293096"/>
            <a:ext cx="3024336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572000" y="5013176"/>
            <a:ext cx="3960440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72000" y="5733256"/>
            <a:ext cx="38884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7544" y="0"/>
            <a:ext cx="396044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Řekni tři tvary slovesa: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31683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zvonit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51521" y="1268760"/>
            <a:ext cx="17281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běžet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51521" y="1988840"/>
            <a:ext cx="17281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zpívat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51521" y="2708920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umístit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251521" y="3429000"/>
            <a:ext cx="1944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/>
              <a:t>poslat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51521" y="4149080"/>
            <a:ext cx="22322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prodat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251520" y="4869160"/>
            <a:ext cx="3096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říci ( to, něco)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548680"/>
            <a:ext cx="31989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ring, rang, rung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126876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run, ran, run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1988840"/>
            <a:ext cx="34149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sing, sang, sung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2708920"/>
            <a:ext cx="2597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set, set, set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3429000"/>
            <a:ext cx="3482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send, sent, sent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149080"/>
            <a:ext cx="32231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sell, sold, sold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4869160"/>
            <a:ext cx="32696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say, said, said</a:t>
            </a:r>
            <a:endParaRPr lang="cs-CZ" sz="3600" dirty="0"/>
          </a:p>
        </p:txBody>
      </p:sp>
      <p:sp>
        <p:nvSpPr>
          <p:cNvPr id="16" name="Obdélník 15"/>
          <p:cNvSpPr/>
          <p:nvPr/>
        </p:nvSpPr>
        <p:spPr>
          <a:xfrm>
            <a:off x="4572000" y="548680"/>
            <a:ext cx="3168352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1340768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72000" y="2060848"/>
            <a:ext cx="3024336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72000" y="2780928"/>
            <a:ext cx="2808312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72000" y="3501008"/>
            <a:ext cx="324036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572000" y="4221088"/>
            <a:ext cx="302433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72000" y="4941168"/>
            <a:ext cx="2664296" cy="64807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1373453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2000" dirty="0" err="1" smtClean="0"/>
              <a:t>Dopl</a:t>
            </a:r>
            <a:r>
              <a:rPr lang="cs-CZ" sz="2000" dirty="0" smtClean="0"/>
              <a:t>ň věty: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8668" y="1268760"/>
            <a:ext cx="9162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I………………………………………..our president.   {see}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50447" y="2348880"/>
            <a:ext cx="9194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We………………………………to my grandma. {speak}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645024"/>
            <a:ext cx="8388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He …………………………………the table   {set}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94116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She……………………………………….her name.   {spell}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-891480"/>
            <a:ext cx="2059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B050"/>
                </a:solidFill>
              </a:rPr>
              <a:t>have seen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-819472"/>
            <a:ext cx="2510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have spoken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7101408"/>
            <a:ext cx="14950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has set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7389440"/>
            <a:ext cx="18453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C00000"/>
                </a:solidFill>
              </a:rPr>
              <a:t>has spelt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6 L -0.14878 0.289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" y="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27 0.04722 L -0.47587 0.44629 " pathEditMode="relative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9 -0.05717 L 0.00781 -0.5189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24 -0.03658 L -0.35296 -0.3724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-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8635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They…………………………this new film.{see}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9056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He………………………….a nice holiday.{spend}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708920"/>
            <a:ext cx="8678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We…………………………………on a bank.{sit}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789040"/>
            <a:ext cx="89644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She……………………………a romantic song.{sing}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4797152"/>
            <a:ext cx="8503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It………………………………….in the garden.{run}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661248"/>
            <a:ext cx="8463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You………………………………………you car.{sell}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-67545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have seen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-819472"/>
            <a:ext cx="1977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has spent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-819472"/>
            <a:ext cx="161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7030A0"/>
                </a:solidFill>
              </a:rPr>
              <a:t>have sit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7461448"/>
            <a:ext cx="18165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C000"/>
                </a:solidFill>
              </a:rPr>
              <a:t>has sung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7605464"/>
            <a:ext cx="15776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chemeClr val="accent6">
                    <a:lumMod val="50000"/>
                  </a:schemeClr>
                </a:solidFill>
              </a:rPr>
              <a:t>has run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7533456"/>
            <a:ext cx="1950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B050"/>
                </a:solidFill>
              </a:rPr>
              <a:t>have sold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0.05116 L 0.03941 0.162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" y="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73 0.04722 L -0.24983 0.3412 " pathEditMode="relative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0.05764 L -0.49011 0.49861 " pathEditMode="relative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55 -0.04653 L 0.06146 -0.55046 " pathEditMode="relative" ptsTypes="AA">
                                      <p:cBhvr>
                                        <p:cTn id="18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1 -0.04653 L -0.2092 -0.42454 " pathEditMode="relative" ptsTypes="AA">
                                      <p:cBhvr>
                                        <p:cTn id="22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63 -0.04722 L -0.47674 -0.2886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381</Words>
  <Application>Microsoft Office PowerPoint</Application>
  <PresentationFormat>Předvádění na obrazovce (4:3)</PresentationFormat>
  <Paragraphs>133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 4</dc:title>
  <dc:creator>OEM</dc:creator>
  <cp:lastModifiedBy>OEM</cp:lastModifiedBy>
  <cp:revision>22</cp:revision>
  <dcterms:created xsi:type="dcterms:W3CDTF">2012-12-10T18:57:11Z</dcterms:created>
  <dcterms:modified xsi:type="dcterms:W3CDTF">2013-03-18T15:55:44Z</dcterms:modified>
</cp:coreProperties>
</file>