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4" r:id="rId2"/>
    <p:sldId id="275" r:id="rId3"/>
    <p:sldId id="273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76" r:id="rId14"/>
    <p:sldId id="277" r:id="rId15"/>
    <p:sldId id="278" r:id="rId16"/>
    <p:sldId id="27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8" y="-6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Irregular verbs </a:t>
          </a:r>
          <a:r>
            <a:rPr lang="en-US" sz="2000" dirty="0" smtClean="0"/>
            <a:t>5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NÁZEV:VY_22_INOVACE_0</a:t>
          </a:r>
          <a:r>
            <a:rPr lang="en-US" sz="2000" dirty="0" smtClean="0"/>
            <a:t>2</a:t>
          </a:r>
          <a:r>
            <a:rPr lang="cs-CZ" sz="2000" dirty="0" smtClean="0"/>
            <a:t>_AJ8_NEPRAVIDELNÁ SLOVESA 5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9754DCA-4230-4023-9481-E3DC158CB081}" type="presOf" srcId="{D1D4F407-5343-4D3F-B5B9-D407B03CAEB4}" destId="{AED2198E-93D5-4001-81B4-73124B309672}" srcOrd="1" destOrd="0" presId="urn:microsoft.com/office/officeart/2005/8/layout/target3"/>
    <dgm:cxn modelId="{745F5960-E57F-473F-BF65-9B43E02BA1EA}" type="presOf" srcId="{26CBEA56-8CFD-48C0-BD6E-2EB16B1FBF42}" destId="{92E1E9E3-D1F0-4866-9424-7ECC0DD990BC}" srcOrd="1" destOrd="0" presId="urn:microsoft.com/office/officeart/2005/8/layout/target3"/>
    <dgm:cxn modelId="{DE1DB77F-C840-42A2-BF15-3E7AF482F316}" type="presOf" srcId="{D1B46980-6531-4606-95E6-44980827E919}" destId="{2BE915AB-18AA-4053-B92C-3BFC9ED204BB}" srcOrd="1" destOrd="0" presId="urn:microsoft.com/office/officeart/2005/8/layout/target3"/>
    <dgm:cxn modelId="{BDC4D495-577A-42FF-B758-1F46BFE188E3}" type="presOf" srcId="{1AE9165A-6B70-4FFD-A49C-881BF73B4F04}" destId="{A9F01C16-B5C0-47B0-9750-F7E5E11674A0}" srcOrd="0" destOrd="0" presId="urn:microsoft.com/office/officeart/2005/8/layout/target3"/>
    <dgm:cxn modelId="{44DE6191-3040-4A06-A3A1-19892C81EE6A}" type="presOf" srcId="{D1B46980-6531-4606-95E6-44980827E919}" destId="{6140AFEC-043D-4C43-A2F9-D0F5331DF3A3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CC1EF23C-753A-4840-B260-0DB41C44D1A9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F07668E-2493-4F74-84FD-B6E58004D5F2}" type="presOf" srcId="{26CBEA56-8CFD-48C0-BD6E-2EB16B1FBF42}" destId="{5583D5C5-FAFF-4548-819C-80E289F73770}" srcOrd="0" destOrd="0" presId="urn:microsoft.com/office/officeart/2005/8/layout/target3"/>
    <dgm:cxn modelId="{6AEC7F42-A590-4CE3-B6C8-C98E9CF7C5BD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C685FAAA-AB10-4730-AE81-6407B74B03C0}" type="presOf" srcId="{1AE9165A-6B70-4FFD-A49C-881BF73B4F04}" destId="{BD3627E9-8FC8-4A2F-B3EA-FAE798EF81D8}" srcOrd="1" destOrd="0" presId="urn:microsoft.com/office/officeart/2005/8/layout/target3"/>
    <dgm:cxn modelId="{D8BE479D-BCFD-4FED-996B-7601A81AB7D6}" type="presOf" srcId="{1F4F8BC0-F267-4379-9FE7-6FFC8B64BAD8}" destId="{017154CD-D9A9-4968-AD11-1207A3C4C00A}" srcOrd="1" destOrd="0" presId="urn:microsoft.com/office/officeart/2005/8/layout/target3"/>
    <dgm:cxn modelId="{5C94C313-F46D-4384-946E-3C33DEE6F3B5}" type="presOf" srcId="{1F4F8BC0-F267-4379-9FE7-6FFC8B64BAD8}" destId="{C8857ABF-5052-4733-A46C-0F8B764FF76F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3577CC6D-BAAC-4CEC-9A34-9C2FFE16248F}" type="presParOf" srcId="{333A1088-737F-45CB-B68E-254E46348037}" destId="{F5ABB229-8D3B-4694-996A-96F23CF14429}" srcOrd="0" destOrd="0" presId="urn:microsoft.com/office/officeart/2005/8/layout/target3"/>
    <dgm:cxn modelId="{2D56D7ED-C604-4241-B932-C35DC23183D6}" type="presParOf" srcId="{333A1088-737F-45CB-B68E-254E46348037}" destId="{F41139FD-01EE-4571-8B17-4FB00FC51163}" srcOrd="1" destOrd="0" presId="urn:microsoft.com/office/officeart/2005/8/layout/target3"/>
    <dgm:cxn modelId="{17E4780D-3282-46F1-9FFC-147BC943E461}" type="presParOf" srcId="{333A1088-737F-45CB-B68E-254E46348037}" destId="{D005CE8C-CC26-4C3E-AC11-E15060ECD759}" srcOrd="2" destOrd="0" presId="urn:microsoft.com/office/officeart/2005/8/layout/target3"/>
    <dgm:cxn modelId="{A4A9D395-432C-4A60-AFB1-DFCBA20ECF72}" type="presParOf" srcId="{333A1088-737F-45CB-B68E-254E46348037}" destId="{2C702D82-9B77-49B7-9568-BB8EB47C3372}" srcOrd="3" destOrd="0" presId="urn:microsoft.com/office/officeart/2005/8/layout/target3"/>
    <dgm:cxn modelId="{EA7E19C7-82EE-41F9-8EC3-0A3451680B7A}" type="presParOf" srcId="{333A1088-737F-45CB-B68E-254E46348037}" destId="{A52A0455-90FF-4808-ABD0-F02540D31D5A}" srcOrd="4" destOrd="0" presId="urn:microsoft.com/office/officeart/2005/8/layout/target3"/>
    <dgm:cxn modelId="{982C867D-84BB-46A6-B829-453E933AF8E1}" type="presParOf" srcId="{333A1088-737F-45CB-B68E-254E46348037}" destId="{6140AFEC-043D-4C43-A2F9-D0F5331DF3A3}" srcOrd="5" destOrd="0" presId="urn:microsoft.com/office/officeart/2005/8/layout/target3"/>
    <dgm:cxn modelId="{D3613671-D67A-41A8-8C89-53C71D364A46}" type="presParOf" srcId="{333A1088-737F-45CB-B68E-254E46348037}" destId="{71A10DEB-455E-4133-A618-0A0EE82A21E3}" srcOrd="6" destOrd="0" presId="urn:microsoft.com/office/officeart/2005/8/layout/target3"/>
    <dgm:cxn modelId="{FCD71D47-D4A5-4C77-9391-6C0B03AA40D1}" type="presParOf" srcId="{333A1088-737F-45CB-B68E-254E46348037}" destId="{DA6A876D-6D25-492F-8BDC-9AE6A6CFB1FA}" srcOrd="7" destOrd="0" presId="urn:microsoft.com/office/officeart/2005/8/layout/target3"/>
    <dgm:cxn modelId="{4D9FC326-10A1-48AD-B872-F593872A13BC}" type="presParOf" srcId="{333A1088-737F-45CB-B68E-254E46348037}" destId="{A9F01C16-B5C0-47B0-9750-F7E5E11674A0}" srcOrd="8" destOrd="0" presId="urn:microsoft.com/office/officeart/2005/8/layout/target3"/>
    <dgm:cxn modelId="{52B3B1FF-EFB2-4CD7-A670-6E6EBB7CE1F6}" type="presParOf" srcId="{333A1088-737F-45CB-B68E-254E46348037}" destId="{5C0CF724-3222-4429-B09A-F154A62FD507}" srcOrd="9" destOrd="0" presId="urn:microsoft.com/office/officeart/2005/8/layout/target3"/>
    <dgm:cxn modelId="{C9064C26-F284-4E54-9F5E-C0340781DCF1}" type="presParOf" srcId="{333A1088-737F-45CB-B68E-254E46348037}" destId="{71A5FEA7-FE77-4220-960F-2AB7AE466FE5}" srcOrd="10" destOrd="0" presId="urn:microsoft.com/office/officeart/2005/8/layout/target3"/>
    <dgm:cxn modelId="{36815D02-8FE3-45B3-A686-82A5F9B5593F}" type="presParOf" srcId="{333A1088-737F-45CB-B68E-254E46348037}" destId="{C8857ABF-5052-4733-A46C-0F8B764FF76F}" srcOrd="11" destOrd="0" presId="urn:microsoft.com/office/officeart/2005/8/layout/target3"/>
    <dgm:cxn modelId="{6D73B321-9AB0-4472-8411-B4802949AF62}" type="presParOf" srcId="{333A1088-737F-45CB-B68E-254E46348037}" destId="{1839E65E-6E97-41D2-A171-98C033275D27}" srcOrd="12" destOrd="0" presId="urn:microsoft.com/office/officeart/2005/8/layout/target3"/>
    <dgm:cxn modelId="{13861A51-84B4-4ECF-AB7F-6F54C580F7F7}" type="presParOf" srcId="{333A1088-737F-45CB-B68E-254E46348037}" destId="{914F10DC-A7FA-462B-9334-03354AC7EA9F}" srcOrd="13" destOrd="0" presId="urn:microsoft.com/office/officeart/2005/8/layout/target3"/>
    <dgm:cxn modelId="{13E747BD-7EF7-457D-BE31-0F01BE853A59}" type="presParOf" srcId="{333A1088-737F-45CB-B68E-254E46348037}" destId="{5583D5C5-FAFF-4548-819C-80E289F73770}" srcOrd="14" destOrd="0" presId="urn:microsoft.com/office/officeart/2005/8/layout/target3"/>
    <dgm:cxn modelId="{12EFEB3D-4C31-4499-98F6-3C99A9F357A2}" type="presParOf" srcId="{333A1088-737F-45CB-B68E-254E46348037}" destId="{AED2198E-93D5-4001-81B4-73124B309672}" srcOrd="15" destOrd="0" presId="urn:microsoft.com/office/officeart/2005/8/layout/target3"/>
    <dgm:cxn modelId="{D0F42E42-7805-4DAB-8561-DF1F69D3D096}" type="presParOf" srcId="{333A1088-737F-45CB-B68E-254E46348037}" destId="{2BE915AB-18AA-4053-B92C-3BFC9ED204BB}" srcOrd="16" destOrd="0" presId="urn:microsoft.com/office/officeart/2005/8/layout/target3"/>
    <dgm:cxn modelId="{90D98E09-4FDF-489B-A1FE-FD91C97CF5B1}" type="presParOf" srcId="{333A1088-737F-45CB-B68E-254E46348037}" destId="{BD3627E9-8FC8-4A2F-B3EA-FAE798EF81D8}" srcOrd="17" destOrd="0" presId="urn:microsoft.com/office/officeart/2005/8/layout/target3"/>
    <dgm:cxn modelId="{13B3FBA0-6610-4371-90E2-C20457340338}" type="presParOf" srcId="{333A1088-737F-45CB-B68E-254E46348037}" destId="{017154CD-D9A9-4968-AD11-1207A3C4C00A}" srcOrd="18" destOrd="0" presId="urn:microsoft.com/office/officeart/2005/8/layout/target3"/>
    <dgm:cxn modelId="{31237627-3F21-4A7D-AB29-534260DFF2AA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NÁZEV:VY_22_INOVACE_0</a:t>
          </a:r>
          <a:r>
            <a:rPr lang="en-US" sz="2000" kern="1200" dirty="0" smtClean="0"/>
            <a:t>2</a:t>
          </a:r>
          <a:r>
            <a:rPr lang="cs-CZ" sz="2000" kern="1200" dirty="0" smtClean="0"/>
            <a:t>_AJ8_NEPRAVIDELNÁ SLOVESA 5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Irregular verbs </a:t>
          </a:r>
          <a:r>
            <a:rPr lang="en-US" sz="2000" kern="1200" dirty="0" smtClean="0"/>
            <a:t>5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E1D36F-5AE4-4A38-996D-1CE5021528BC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1A637E-58C7-4CE1-B0F7-79675DF3122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256FC-1115-43E1-A90D-BFCB7A1CAD62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E47B9-1016-4FD4-B0F9-29CF3AAC29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256FC-1115-43E1-A90D-BFCB7A1CAD62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E47B9-1016-4FD4-B0F9-29CF3AAC29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256FC-1115-43E1-A90D-BFCB7A1CAD62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E47B9-1016-4FD4-B0F9-29CF3AAC29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256FC-1115-43E1-A90D-BFCB7A1CAD62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E47B9-1016-4FD4-B0F9-29CF3AAC29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256FC-1115-43E1-A90D-BFCB7A1CAD62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E47B9-1016-4FD4-B0F9-29CF3AAC29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256FC-1115-43E1-A90D-BFCB7A1CAD62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E47B9-1016-4FD4-B0F9-29CF3AAC29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256FC-1115-43E1-A90D-BFCB7A1CAD62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E47B9-1016-4FD4-B0F9-29CF3AAC29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256FC-1115-43E1-A90D-BFCB7A1CAD62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E47B9-1016-4FD4-B0F9-29CF3AAC29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256FC-1115-43E1-A90D-BFCB7A1CAD62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E47B9-1016-4FD4-B0F9-29CF3AAC29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256FC-1115-43E1-A90D-BFCB7A1CAD62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E47B9-1016-4FD4-B0F9-29CF3AAC29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256FC-1115-43E1-A90D-BFCB7A1CAD62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E47B9-1016-4FD4-B0F9-29CF3AAC29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3256FC-1115-43E1-A90D-BFCB7A1CAD62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AE47B9-1016-4FD4-B0F9-29CF3AAC29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340768"/>
            <a:ext cx="7884368" cy="49182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8. ročníku ZŠ pomocí interaktivní tabule 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všechny tvary 10 vybraných nepravidelných sloves.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slovní zásobu.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Na posledních dvou slidech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doplňují do vět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správný tvar slovesa v předpřítomném času.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Následuje kontrola.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1" y="5733257"/>
            <a:ext cx="381642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 učebnice Project 3 Tom Hutchinson, Oxford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548680"/>
            <a:ext cx="1800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stát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3429001"/>
            <a:ext cx="33123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stand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27984" y="1412776"/>
            <a:ext cx="25202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92D050"/>
                </a:solidFill>
              </a:rPr>
              <a:t>stood</a:t>
            </a:r>
            <a:endParaRPr lang="cs-CZ" sz="80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76056" y="3501008"/>
            <a:ext cx="252915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stood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052736"/>
            <a:ext cx="349275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u(krást)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861048"/>
            <a:ext cx="214340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steal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1988840"/>
            <a:ext cx="219412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B050"/>
                </a:solidFill>
              </a:rPr>
              <a:t>stole</a:t>
            </a:r>
            <a:endParaRPr lang="cs-CZ" sz="80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27984" y="4509120"/>
            <a:ext cx="27327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stolen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92328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přilepit, strčit, vrazit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3212976"/>
            <a:ext cx="205344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stick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36096" y="1844824"/>
            <a:ext cx="235641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92D050"/>
                </a:solidFill>
              </a:rPr>
              <a:t>stuck</a:t>
            </a:r>
            <a:endParaRPr lang="cs-CZ" sz="80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7984" y="4509120"/>
            <a:ext cx="235641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stuck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2728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mést, zametat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3429000"/>
            <a:ext cx="286366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sweep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80112" y="1844824"/>
            <a:ext cx="26924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92D050"/>
                </a:solidFill>
              </a:rPr>
              <a:t>swept</a:t>
            </a:r>
            <a:endParaRPr lang="cs-CZ" sz="80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8104" y="4941168"/>
            <a:ext cx="26924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swept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340768"/>
            <a:ext cx="270792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plavat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3789040"/>
            <a:ext cx="236936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swim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36096" y="2348880"/>
            <a:ext cx="261430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92D050"/>
                </a:solidFill>
              </a:rPr>
              <a:t>swam</a:t>
            </a:r>
            <a:endParaRPr lang="cs-CZ" sz="80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5013176"/>
            <a:ext cx="267233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swum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3808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vzít, brát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4005064"/>
            <a:ext cx="195047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take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1988840"/>
            <a:ext cx="206781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92D050"/>
                </a:solidFill>
              </a:rPr>
              <a:t>took</a:t>
            </a:r>
            <a:endParaRPr lang="cs-CZ" sz="80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4653136"/>
            <a:ext cx="248907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taken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836712"/>
            <a:ext cx="593521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vyučovat, učit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3068960"/>
            <a:ext cx="249158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teach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2420888"/>
            <a:ext cx="290060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92D050"/>
                </a:solidFill>
              </a:rPr>
              <a:t>taught</a:t>
            </a:r>
            <a:endParaRPr lang="cs-CZ" sz="80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8024" y="4437112"/>
            <a:ext cx="290060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taught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052736"/>
            <a:ext cx="4146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(roz)trhat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3068960"/>
            <a:ext cx="187602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tear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20072" y="2132856"/>
            <a:ext cx="19132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92D050"/>
                </a:solidFill>
              </a:rPr>
              <a:t>tore</a:t>
            </a:r>
            <a:endParaRPr lang="cs-CZ" sz="80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67944" y="5013176"/>
            <a:ext cx="195560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torn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80728"/>
            <a:ext cx="463370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říci (komu)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3212976"/>
            <a:ext cx="149771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tell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32040" y="2564904"/>
            <a:ext cx="25922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92D050"/>
                </a:solidFill>
              </a:rPr>
              <a:t>told</a:t>
            </a:r>
            <a:endParaRPr lang="cs-CZ" sz="80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79912" y="4581128"/>
            <a:ext cx="18337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told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1969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myslet, přemýšlet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924944"/>
            <a:ext cx="230704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think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76056" y="1916832"/>
            <a:ext cx="35014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92D050"/>
                </a:solidFill>
              </a:rPr>
              <a:t>thought</a:t>
            </a:r>
            <a:endParaRPr lang="cs-CZ" sz="80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4293096"/>
            <a:ext cx="35014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thought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48680"/>
            <a:ext cx="35283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dirty="0" smtClean="0">
                <a:solidFill>
                  <a:srgbClr val="FF0000"/>
                </a:solidFill>
              </a:rPr>
              <a:t>u(krást)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628800"/>
            <a:ext cx="324035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mést, zametat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1" y="2780928"/>
            <a:ext cx="18722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vzít, brát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1" y="3789040"/>
            <a:ext cx="295232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(roz)trhat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 rot="10800000" flipV="1">
            <a:off x="323526" y="4977172"/>
            <a:ext cx="41044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myslet, přemýšlet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72000" y="548680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steal, stole, stolen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1628800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sweep, swept, swept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2780928"/>
            <a:ext cx="38564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take, took, taken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2000" y="3789040"/>
            <a:ext cx="37337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tear, tore, torn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5074106"/>
            <a:ext cx="457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think, thought, thought</a:t>
            </a:r>
            <a:endParaRPr lang="cs-CZ" sz="3600" dirty="0"/>
          </a:p>
        </p:txBody>
      </p:sp>
      <p:sp>
        <p:nvSpPr>
          <p:cNvPr id="12" name="Obdélník 11"/>
          <p:cNvSpPr/>
          <p:nvPr/>
        </p:nvSpPr>
        <p:spPr>
          <a:xfrm>
            <a:off x="4572000" y="404664"/>
            <a:ext cx="3816424" cy="86409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72000" y="1556792"/>
            <a:ext cx="3888432" cy="7920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72000" y="2564904"/>
            <a:ext cx="3744416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72000" y="3645024"/>
            <a:ext cx="3168352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72000" y="4869160"/>
            <a:ext cx="4572000" cy="86409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48680"/>
            <a:ext cx="22322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stát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1" y="1628800"/>
            <a:ext cx="21602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přilepit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323529" y="2708920"/>
            <a:ext cx="266429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plavat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1" y="3717032"/>
            <a:ext cx="30963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vyučovat, učit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 rot="10800000" flipV="1">
            <a:off x="251520" y="4629329"/>
            <a:ext cx="33843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říci (komu)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548680"/>
            <a:ext cx="36586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stand</a:t>
            </a:r>
            <a:r>
              <a:rPr lang="cs-CZ" sz="3600" dirty="0" smtClean="0"/>
              <a:t>,</a:t>
            </a:r>
            <a:r>
              <a:rPr lang="en-US" sz="3600" dirty="0" smtClean="0"/>
              <a:t>stood, stood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95936" y="1700808"/>
            <a:ext cx="35369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stick, stuck, stuck.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95936" y="2852936"/>
            <a:ext cx="38211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swim, swam, swum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67944" y="3789040"/>
            <a:ext cx="41032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teach, taught, taught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4653136"/>
            <a:ext cx="26954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tell, told, told</a:t>
            </a:r>
            <a:endParaRPr lang="cs-CZ" sz="3600" dirty="0"/>
          </a:p>
        </p:txBody>
      </p:sp>
      <p:sp>
        <p:nvSpPr>
          <p:cNvPr id="12" name="Obdélník 11"/>
          <p:cNvSpPr/>
          <p:nvPr/>
        </p:nvSpPr>
        <p:spPr>
          <a:xfrm>
            <a:off x="3851920" y="548680"/>
            <a:ext cx="3672408" cy="64807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851920" y="1628800"/>
            <a:ext cx="367240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851920" y="2564904"/>
            <a:ext cx="3816424" cy="86409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851920" y="3717032"/>
            <a:ext cx="439248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851920" y="4653136"/>
            <a:ext cx="2952328" cy="72008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1373453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Doplň věty: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" y="126876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My mum…………………….at school English.{teach}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2348880"/>
            <a:ext cx="79932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I……………………………….to my friend.{tell}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-1" y="3429000"/>
            <a:ext cx="75963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He……………………………about it.{think}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-1" y="4437112"/>
            <a:ext cx="85324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I and Peter………………………..in the sea.{swim}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558924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My parents……………………at the bus stop.{stand}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-747464"/>
            <a:ext cx="21544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FF0000"/>
                </a:solidFill>
              </a:rPr>
              <a:t>has taught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87824" y="-891480"/>
            <a:ext cx="19184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FFC000"/>
                </a:solidFill>
              </a:rPr>
              <a:t>have told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36096" y="-747464"/>
            <a:ext cx="24245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has thought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7245424"/>
            <a:ext cx="22974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C00000"/>
                </a:solidFill>
              </a:rPr>
              <a:t>have swum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79912" y="7245424"/>
            <a:ext cx="22322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B0F0"/>
                </a:solidFill>
              </a:rPr>
              <a:t>have stood</a:t>
            </a:r>
            <a:endParaRPr lang="cs-CZ" sz="36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33 0.06181 L 0.15798 0.2574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" y="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43 0.04745 L -0.26233 0.45694 " pathEditMode="relative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02 0.06181 L -0.5184 0.5828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8" y="2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99 -0.05695 L 0.1849 -0.4245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" y="-1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81 -0.05741 L -0.16146 -0.2569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" y="-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764704"/>
            <a:ext cx="8730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The robber…………………………..a bag.{steal}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" y="1988840"/>
            <a:ext cx="9396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Children……………….the picture on the wall.{stick}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" y="3140968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His sister……………………………the garage.{sweep}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41490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We……………………………………..an umbrella.{tear}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" y="5373216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Her brothers……………………….....their coats.{take}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-747464"/>
            <a:ext cx="2079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B0F0"/>
                </a:solidFill>
              </a:rPr>
              <a:t>has stolen</a:t>
            </a:r>
            <a:endParaRPr lang="cs-CZ" sz="3600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15816" y="-891480"/>
            <a:ext cx="21550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FFC000"/>
                </a:solidFill>
              </a:rPr>
              <a:t>have stuck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24128" y="-891480"/>
            <a:ext cx="20614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FF0000"/>
                </a:solidFill>
              </a:rPr>
              <a:t>has swept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7029400"/>
            <a:ext cx="19729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00B050"/>
                </a:solidFill>
              </a:rPr>
              <a:t>have torn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07904" y="7317432"/>
            <a:ext cx="22134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7030A0"/>
                </a:solidFill>
              </a:rPr>
              <a:t>have taken</a:t>
            </a:r>
            <a:endParaRPr lang="cs-CZ" sz="36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47 0.06181 L 0.19341 0.20487 " pathEditMode="relative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5 0.04745 L -0.15712 0.39398 " pathEditMode="relative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44 0.04745 L -0.41198 0.56181 " pathEditMode="relative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07 -0.04653 L 0.05295 -0.43496 " pathEditMode="relative" ptsTypes="AA">
                                      <p:cBhvr>
                                        <p:cTn id="1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47 -0.04653 L -0.12552 -0.29838 " pathEditMode="relative" ptsTypes="AA">
                                      <p:cBhvr>
                                        <p:cTn id="22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328</Words>
  <Application>Microsoft Office PowerPoint</Application>
  <PresentationFormat>Předvádění na obrazovce (4:3)</PresentationFormat>
  <Paragraphs>102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IRREGULAR VERBS 5</dc:title>
  <dc:creator>OEM</dc:creator>
  <cp:lastModifiedBy>OEM</cp:lastModifiedBy>
  <cp:revision>17</cp:revision>
  <dcterms:created xsi:type="dcterms:W3CDTF">2012-12-11T18:47:53Z</dcterms:created>
  <dcterms:modified xsi:type="dcterms:W3CDTF">2013-03-18T17:35:25Z</dcterms:modified>
</cp:coreProperties>
</file>