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71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663" autoAdjust="0"/>
    <p:restoredTop sz="93545" autoAdjust="0"/>
  </p:normalViewPr>
  <p:slideViewPr>
    <p:cSldViewPr>
      <p:cViewPr>
        <p:scale>
          <a:sx n="69" d="100"/>
          <a:sy n="69" d="100"/>
        </p:scale>
        <p:origin x="-180" y="-9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6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Irregular verbs </a:t>
          </a:r>
          <a:r>
            <a:rPr lang="en-US" sz="2000" dirty="0" smtClean="0"/>
            <a:t>6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NÁZEV:VY_22_INOVACE_0</a:t>
          </a:r>
          <a:r>
            <a:rPr lang="en-US" sz="2000" dirty="0" smtClean="0"/>
            <a:t>3</a:t>
          </a:r>
          <a:r>
            <a:rPr lang="cs-CZ" sz="2000" dirty="0" smtClean="0"/>
            <a:t>_AJ8_NEPRAVIDELNÁ SLOVESA6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F9CF13-936D-4EB4-A6CA-CFD18B037B7D}" type="presOf" srcId="{D1D4F407-5343-4D3F-B5B9-D407B03CAEB4}" destId="{AED2198E-93D5-4001-81B4-73124B309672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8208D435-EB79-449D-890A-D37A62C6CAC8}" type="presOf" srcId="{1AE9165A-6B70-4FFD-A49C-881BF73B4F04}" destId="{A9F01C16-B5C0-47B0-9750-F7E5E11674A0}" srcOrd="0" destOrd="0" presId="urn:microsoft.com/office/officeart/2005/8/layout/target3"/>
    <dgm:cxn modelId="{951E56A3-95FF-494C-B903-0F7B45A023FB}" type="presOf" srcId="{D1D4F407-5343-4D3F-B5B9-D407B03CAEB4}" destId="{D005CE8C-CC26-4C3E-AC11-E15060ECD759}" srcOrd="0" destOrd="0" presId="urn:microsoft.com/office/officeart/2005/8/layout/target3"/>
    <dgm:cxn modelId="{43C0C99E-CFF1-47F2-91EF-2C47389DADE8}" type="presOf" srcId="{26CBEA56-8CFD-48C0-BD6E-2EB16B1FBF42}" destId="{5583D5C5-FAFF-4548-819C-80E289F7377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7FCBADE-DE69-43D9-912D-9389EFE6AB18}" type="presOf" srcId="{1AE9165A-6B70-4FFD-A49C-881BF73B4F04}" destId="{BD3627E9-8FC8-4A2F-B3EA-FAE798EF81D8}" srcOrd="1" destOrd="0" presId="urn:microsoft.com/office/officeart/2005/8/layout/target3"/>
    <dgm:cxn modelId="{EB029597-97C4-43E4-A1FD-BC7357ACA593}" type="presOf" srcId="{757F3AB3-0718-4624-B441-E567A8F0AB56}" destId="{333A1088-737F-45CB-B68E-254E46348037}" srcOrd="0" destOrd="0" presId="urn:microsoft.com/office/officeart/2005/8/layout/target3"/>
    <dgm:cxn modelId="{72E1150A-165A-4128-8A3C-36BD4B3CAE70}" type="presOf" srcId="{1F4F8BC0-F267-4379-9FE7-6FFC8B64BAD8}" destId="{C8857ABF-5052-4733-A46C-0F8B764FF76F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2E733603-3B79-418C-A924-A8EA060D3972}" type="presOf" srcId="{1F4F8BC0-F267-4379-9FE7-6FFC8B64BAD8}" destId="{017154CD-D9A9-4968-AD11-1207A3C4C00A}" srcOrd="1" destOrd="0" presId="urn:microsoft.com/office/officeart/2005/8/layout/target3"/>
    <dgm:cxn modelId="{B5ABAB0C-69AC-4E4D-A350-410002383643}" type="presOf" srcId="{D1B46980-6531-4606-95E6-44980827E919}" destId="{2BE915AB-18AA-4053-B92C-3BFC9ED204BB}" srcOrd="1" destOrd="0" presId="urn:microsoft.com/office/officeart/2005/8/layout/target3"/>
    <dgm:cxn modelId="{4F19E24A-800D-4EC2-8CBF-3604D88F1D82}" type="presOf" srcId="{D1B46980-6531-4606-95E6-44980827E919}" destId="{6140AFEC-043D-4C43-A2F9-D0F5331DF3A3}" srcOrd="0" destOrd="0" presId="urn:microsoft.com/office/officeart/2005/8/layout/target3"/>
    <dgm:cxn modelId="{FC5C966A-91D3-4B0B-8758-8AF7A0E7B285}" type="presOf" srcId="{26CBEA56-8CFD-48C0-BD6E-2EB16B1FBF42}" destId="{92E1E9E3-D1F0-4866-9424-7ECC0DD990BC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ECA2F987-BA43-44D4-9A56-D83F0BB60743}" type="presParOf" srcId="{333A1088-737F-45CB-B68E-254E46348037}" destId="{F5ABB229-8D3B-4694-996A-96F23CF14429}" srcOrd="0" destOrd="0" presId="urn:microsoft.com/office/officeart/2005/8/layout/target3"/>
    <dgm:cxn modelId="{248BAE15-1F96-420B-A057-388CF8894F68}" type="presParOf" srcId="{333A1088-737F-45CB-B68E-254E46348037}" destId="{F41139FD-01EE-4571-8B17-4FB00FC51163}" srcOrd="1" destOrd="0" presId="urn:microsoft.com/office/officeart/2005/8/layout/target3"/>
    <dgm:cxn modelId="{0FFD5DDC-DE3A-47FB-A230-01408ACD4D5A}" type="presParOf" srcId="{333A1088-737F-45CB-B68E-254E46348037}" destId="{D005CE8C-CC26-4C3E-AC11-E15060ECD759}" srcOrd="2" destOrd="0" presId="urn:microsoft.com/office/officeart/2005/8/layout/target3"/>
    <dgm:cxn modelId="{FA6F4816-E87D-491F-B72C-F17A437D391A}" type="presParOf" srcId="{333A1088-737F-45CB-B68E-254E46348037}" destId="{2C702D82-9B77-49B7-9568-BB8EB47C3372}" srcOrd="3" destOrd="0" presId="urn:microsoft.com/office/officeart/2005/8/layout/target3"/>
    <dgm:cxn modelId="{1C62C322-7DBA-45AA-BF82-C19041A79C95}" type="presParOf" srcId="{333A1088-737F-45CB-B68E-254E46348037}" destId="{A52A0455-90FF-4808-ABD0-F02540D31D5A}" srcOrd="4" destOrd="0" presId="urn:microsoft.com/office/officeart/2005/8/layout/target3"/>
    <dgm:cxn modelId="{575B5825-5C22-4690-BAB7-A6535591F604}" type="presParOf" srcId="{333A1088-737F-45CB-B68E-254E46348037}" destId="{6140AFEC-043D-4C43-A2F9-D0F5331DF3A3}" srcOrd="5" destOrd="0" presId="urn:microsoft.com/office/officeart/2005/8/layout/target3"/>
    <dgm:cxn modelId="{0EFF2032-7B43-4B87-9493-CEDF4B65184B}" type="presParOf" srcId="{333A1088-737F-45CB-B68E-254E46348037}" destId="{71A10DEB-455E-4133-A618-0A0EE82A21E3}" srcOrd="6" destOrd="0" presId="urn:microsoft.com/office/officeart/2005/8/layout/target3"/>
    <dgm:cxn modelId="{333AF65D-1F07-41D1-8017-40585EB40F5A}" type="presParOf" srcId="{333A1088-737F-45CB-B68E-254E46348037}" destId="{DA6A876D-6D25-492F-8BDC-9AE6A6CFB1FA}" srcOrd="7" destOrd="0" presId="urn:microsoft.com/office/officeart/2005/8/layout/target3"/>
    <dgm:cxn modelId="{8A5D2BA6-B9A4-4981-B020-05EC2CF6EAB4}" type="presParOf" srcId="{333A1088-737F-45CB-B68E-254E46348037}" destId="{A9F01C16-B5C0-47B0-9750-F7E5E11674A0}" srcOrd="8" destOrd="0" presId="urn:microsoft.com/office/officeart/2005/8/layout/target3"/>
    <dgm:cxn modelId="{DD5FCD92-CF4E-414E-8DE4-5902B95CACE1}" type="presParOf" srcId="{333A1088-737F-45CB-B68E-254E46348037}" destId="{5C0CF724-3222-4429-B09A-F154A62FD507}" srcOrd="9" destOrd="0" presId="urn:microsoft.com/office/officeart/2005/8/layout/target3"/>
    <dgm:cxn modelId="{8AC2AA1B-283B-48C8-9436-F6C070D1352F}" type="presParOf" srcId="{333A1088-737F-45CB-B68E-254E46348037}" destId="{71A5FEA7-FE77-4220-960F-2AB7AE466FE5}" srcOrd="10" destOrd="0" presId="urn:microsoft.com/office/officeart/2005/8/layout/target3"/>
    <dgm:cxn modelId="{5F7DFC62-5290-482A-9801-82293038AB87}" type="presParOf" srcId="{333A1088-737F-45CB-B68E-254E46348037}" destId="{C8857ABF-5052-4733-A46C-0F8B764FF76F}" srcOrd="11" destOrd="0" presId="urn:microsoft.com/office/officeart/2005/8/layout/target3"/>
    <dgm:cxn modelId="{9012377E-15C8-4BBA-A71D-4476558E64F0}" type="presParOf" srcId="{333A1088-737F-45CB-B68E-254E46348037}" destId="{1839E65E-6E97-41D2-A171-98C033275D27}" srcOrd="12" destOrd="0" presId="urn:microsoft.com/office/officeart/2005/8/layout/target3"/>
    <dgm:cxn modelId="{164DB760-84A7-4DB3-A383-25A7B598D535}" type="presParOf" srcId="{333A1088-737F-45CB-B68E-254E46348037}" destId="{914F10DC-A7FA-462B-9334-03354AC7EA9F}" srcOrd="13" destOrd="0" presId="urn:microsoft.com/office/officeart/2005/8/layout/target3"/>
    <dgm:cxn modelId="{1EF51DA2-6A2B-495A-82AF-A8606C2C4A47}" type="presParOf" srcId="{333A1088-737F-45CB-B68E-254E46348037}" destId="{5583D5C5-FAFF-4548-819C-80E289F73770}" srcOrd="14" destOrd="0" presId="urn:microsoft.com/office/officeart/2005/8/layout/target3"/>
    <dgm:cxn modelId="{9795BE36-783B-404C-8737-10E15FEEA675}" type="presParOf" srcId="{333A1088-737F-45CB-B68E-254E46348037}" destId="{AED2198E-93D5-4001-81B4-73124B309672}" srcOrd="15" destOrd="0" presId="urn:microsoft.com/office/officeart/2005/8/layout/target3"/>
    <dgm:cxn modelId="{E0DC8850-C168-4292-90D1-AB4F9E935855}" type="presParOf" srcId="{333A1088-737F-45CB-B68E-254E46348037}" destId="{2BE915AB-18AA-4053-B92C-3BFC9ED204BB}" srcOrd="16" destOrd="0" presId="urn:microsoft.com/office/officeart/2005/8/layout/target3"/>
    <dgm:cxn modelId="{2CD5854E-4BF7-4EE5-BBB2-0165473568C8}" type="presParOf" srcId="{333A1088-737F-45CB-B68E-254E46348037}" destId="{BD3627E9-8FC8-4A2F-B3EA-FAE798EF81D8}" srcOrd="17" destOrd="0" presId="urn:microsoft.com/office/officeart/2005/8/layout/target3"/>
    <dgm:cxn modelId="{64B4EC96-B172-430C-B127-B29743DB5556}" type="presParOf" srcId="{333A1088-737F-45CB-B68E-254E46348037}" destId="{017154CD-D9A9-4968-AD11-1207A3C4C00A}" srcOrd="18" destOrd="0" presId="urn:microsoft.com/office/officeart/2005/8/layout/target3"/>
    <dgm:cxn modelId="{3E50B61E-6C0E-459E-BA36-247E1BD07DD2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NÁZEV:VY_22_INOVACE_0</a:t>
          </a:r>
          <a:r>
            <a:rPr lang="en-US" sz="2000" kern="1200" dirty="0" smtClean="0"/>
            <a:t>3</a:t>
          </a:r>
          <a:r>
            <a:rPr lang="cs-CZ" sz="2000" kern="1200" dirty="0" smtClean="0"/>
            <a:t>_AJ8_NEPRAVIDELNÁ SLOVESA6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Irregular verbs </a:t>
          </a:r>
          <a:r>
            <a:rPr lang="en-US" sz="2000" kern="1200" dirty="0" smtClean="0"/>
            <a:t>6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41F56C-B5E5-4165-9044-E007FED9B6C4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2A8283-BDF9-4201-A05B-601F5EF8C9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3DDF-E2AE-449D-8E94-2AB517F8628B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03DAB-60C2-4D2D-A5E8-AB4A7B5E18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3DDF-E2AE-449D-8E94-2AB517F8628B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03DAB-60C2-4D2D-A5E8-AB4A7B5E18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3DDF-E2AE-449D-8E94-2AB517F8628B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03DAB-60C2-4D2D-A5E8-AB4A7B5E18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3DDF-E2AE-449D-8E94-2AB517F8628B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03DAB-60C2-4D2D-A5E8-AB4A7B5E18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3DDF-E2AE-449D-8E94-2AB517F8628B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03DAB-60C2-4D2D-A5E8-AB4A7B5E18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3DDF-E2AE-449D-8E94-2AB517F8628B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03DAB-60C2-4D2D-A5E8-AB4A7B5E18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3DDF-E2AE-449D-8E94-2AB517F8628B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03DAB-60C2-4D2D-A5E8-AB4A7B5E18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3DDF-E2AE-449D-8E94-2AB517F8628B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03DAB-60C2-4D2D-A5E8-AB4A7B5E18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3DDF-E2AE-449D-8E94-2AB517F8628B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03DAB-60C2-4D2D-A5E8-AB4A7B5E18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3DDF-E2AE-449D-8E94-2AB517F8628B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03DAB-60C2-4D2D-A5E8-AB4A7B5E18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3DDF-E2AE-449D-8E94-2AB517F8628B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03DAB-60C2-4D2D-A5E8-AB4A7B5E18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703DDF-E2AE-449D-8E94-2AB517F8628B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B03DAB-60C2-4D2D-A5E8-AB4A7B5E18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340768"/>
            <a:ext cx="7884368" cy="29361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8. ročníku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ZŠ pomocí </a:t>
            </a:r>
            <a:r>
              <a:rPr lang="cs-CZ" sz="2800" smtClean="0">
                <a:solidFill>
                  <a:prstClr val="black"/>
                </a:solidFill>
                <a:latin typeface="Arial" charset="0"/>
              </a:rPr>
              <a:t>interaktivní tabule.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všechny tvary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9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vybraných nepravidelných sloves.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1" y="5661248"/>
            <a:ext cx="381642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 učebnice Project 3 Tom Hutchinson, Oxford</a:t>
            </a:r>
          </a:p>
        </p:txBody>
      </p:sp>
      <p:sp>
        <p:nvSpPr>
          <p:cNvPr id="7" name="Obdélník 6"/>
          <p:cNvSpPr/>
          <p:nvPr/>
        </p:nvSpPr>
        <p:spPr>
          <a:xfrm>
            <a:off x="899592" y="3789040"/>
            <a:ext cx="7992888" cy="14711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Na posledních dvou slidech doplňují do vět správný tvar slovesa v předpřítomném času.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Následuje kontrola.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23823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hodit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2852936"/>
            <a:ext cx="26791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throw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1268760"/>
            <a:ext cx="26491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threw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4437112"/>
            <a:ext cx="32178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thrown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3965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(po)rozumět, chápat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060848"/>
            <a:ext cx="515532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understand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87824" y="3429000"/>
            <a:ext cx="52565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understood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4941168"/>
            <a:ext cx="49947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understood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548680"/>
            <a:ext cx="49998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vzbudit (se)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3356992"/>
            <a:ext cx="30243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wake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7984" y="2420888"/>
            <a:ext cx="239431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woke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984" y="4725144"/>
            <a:ext cx="29329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woken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476672"/>
            <a:ext cx="63530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nosit (</a:t>
            </a:r>
            <a:r>
              <a:rPr lang="en-US" sz="8000" dirty="0" smtClean="0">
                <a:solidFill>
                  <a:srgbClr val="FF0000"/>
                </a:solidFill>
              </a:rPr>
              <a:t>na sob</a:t>
            </a:r>
            <a:r>
              <a:rPr lang="cs-CZ" sz="8000" dirty="0" smtClean="0">
                <a:solidFill>
                  <a:srgbClr val="FF0000"/>
                </a:solidFill>
              </a:rPr>
              <a:t>ě)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2204864"/>
            <a:ext cx="226914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wear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60032" y="2780928"/>
            <a:ext cx="33123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wore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4365104"/>
            <a:ext cx="39604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worn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69847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vyhrát, zvítězit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2708920"/>
            <a:ext cx="16930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win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8104" y="2132856"/>
            <a:ext cx="198977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won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4221088"/>
            <a:ext cx="198977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won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19447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psát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2852936"/>
            <a:ext cx="23537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write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6056" y="2060848"/>
            <a:ext cx="26433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wrote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99992" y="4509120"/>
            <a:ext cx="33843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written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20688"/>
            <a:ext cx="543668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zapomenout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420888"/>
            <a:ext cx="268220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forget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20072" y="2564904"/>
            <a:ext cx="272132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forgot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27784" y="4149080"/>
            <a:ext cx="408714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forgotten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124744"/>
            <a:ext cx="440300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vybrat</a:t>
            </a:r>
            <a:r>
              <a:rPr lang="cs-CZ" sz="6000" dirty="0" smtClean="0">
                <a:solidFill>
                  <a:srgbClr val="FF0000"/>
                </a:solidFill>
              </a:rPr>
              <a:t> </a:t>
            </a:r>
            <a:r>
              <a:rPr lang="cs-CZ" sz="8000" dirty="0" smtClean="0">
                <a:solidFill>
                  <a:srgbClr val="FF0000"/>
                </a:solidFill>
              </a:rPr>
              <a:t>/si/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3789040"/>
            <a:ext cx="315182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choose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2040" y="2708920"/>
            <a:ext cx="261001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chose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5157192"/>
            <a:ext cx="31486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chosen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692696"/>
            <a:ext cx="19497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spát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3140968"/>
            <a:ext cx="30992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sleep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32003" y="3645024"/>
            <a:ext cx="220797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8000" dirty="0" smtClean="0">
                <a:solidFill>
                  <a:srgbClr val="FFC000"/>
                </a:solidFill>
              </a:rPr>
              <a:t>slept</a:t>
            </a:r>
            <a:endParaRPr lang="cs-CZ" sz="8000" dirty="0">
              <a:solidFill>
                <a:srgbClr val="FFC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32003" y="1628800"/>
            <a:ext cx="237917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8000" dirty="0" smtClean="0">
                <a:solidFill>
                  <a:srgbClr val="92D050"/>
                </a:solidFill>
              </a:rPr>
              <a:t>slept</a:t>
            </a:r>
            <a:endParaRPr lang="cs-CZ" sz="80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4327723" cy="400110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US" sz="2000" dirty="0" smtClean="0"/>
              <a:t>Napi</a:t>
            </a:r>
            <a:r>
              <a:rPr lang="cs-CZ" sz="2000" dirty="0" smtClean="0"/>
              <a:t>š </a:t>
            </a:r>
            <a:r>
              <a:rPr lang="cs-CZ" sz="2000" dirty="0" smtClean="0"/>
              <a:t>správně všechny tři tvary slovesa: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323528" y="1340768"/>
            <a:ext cx="7920879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hodit</a:t>
            </a:r>
            <a:r>
              <a:rPr lang="cs-CZ" sz="4400" dirty="0" smtClean="0"/>
              <a:t>………………………………………….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251520" y="2348880"/>
            <a:ext cx="871296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vzbudit (se</a:t>
            </a:r>
            <a:r>
              <a:rPr lang="cs-CZ" sz="4400" dirty="0" smtClean="0"/>
              <a:t>)…………………………………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51520" y="3429000"/>
            <a:ext cx="777686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zapomenout</a:t>
            </a:r>
            <a:r>
              <a:rPr lang="cs-CZ" sz="4400" dirty="0" smtClean="0"/>
              <a:t>………………………………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251520" y="4509120"/>
            <a:ext cx="792088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spát</a:t>
            </a:r>
            <a:r>
              <a:rPr lang="cs-CZ" sz="4400" dirty="0" smtClean="0"/>
              <a:t>………………………………………</a:t>
            </a:r>
            <a:r>
              <a:rPr lang="en-US" sz="4400" dirty="0" smtClean="0"/>
              <a:t>…..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323528" y="5661248"/>
            <a:ext cx="864096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vybrat /si</a:t>
            </a:r>
            <a:r>
              <a:rPr lang="cs-CZ" sz="4400" dirty="0" smtClean="0"/>
              <a:t>/…………………………………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8352927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(po)rozumět…………………………………..</a:t>
            </a:r>
            <a:endParaRPr lang="cs-CZ" sz="4400" dirty="0"/>
          </a:p>
        </p:txBody>
      </p:sp>
      <p:sp>
        <p:nvSpPr>
          <p:cNvPr id="3" name="Obdélník 2"/>
          <p:cNvSpPr/>
          <p:nvPr/>
        </p:nvSpPr>
        <p:spPr>
          <a:xfrm>
            <a:off x="323528" y="1772816"/>
            <a:ext cx="864096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nosit (</a:t>
            </a:r>
            <a:r>
              <a:rPr lang="en-US" sz="4400" dirty="0" smtClean="0"/>
              <a:t>na</a:t>
            </a:r>
            <a:r>
              <a:rPr lang="en-US" sz="4400" dirty="0" smtClean="0"/>
              <a:t> sob</a:t>
            </a:r>
            <a:r>
              <a:rPr lang="cs-CZ" sz="4400" dirty="0" smtClean="0"/>
              <a:t>ě)……………………………….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 rot="10800000" flipV="1">
            <a:off x="251520" y="4011253"/>
            <a:ext cx="835292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zapomenout</a:t>
            </a:r>
            <a:r>
              <a:rPr lang="cs-CZ" sz="4400" dirty="0" smtClean="0"/>
              <a:t>…………………………………..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51520" y="4941168"/>
            <a:ext cx="8208913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dirty="0" smtClean="0">
                <a:solidFill>
                  <a:prstClr val="black"/>
                </a:solidFill>
              </a:rPr>
              <a:t>psát</a:t>
            </a:r>
            <a:r>
              <a:rPr lang="cs-CZ" sz="4400" dirty="0" smtClean="0">
                <a:solidFill>
                  <a:prstClr val="black"/>
                </a:solidFill>
              </a:rPr>
              <a:t>……………………………………………</a:t>
            </a:r>
            <a:endParaRPr lang="cs-CZ" sz="44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9" y="2924944"/>
            <a:ext cx="864096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dirty="0" smtClean="0">
                <a:solidFill>
                  <a:prstClr val="black"/>
                </a:solidFill>
              </a:rPr>
              <a:t>vyhrát, zvítězit……………………………</a:t>
            </a:r>
            <a:endParaRPr lang="cs-CZ" sz="44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1" cy="803694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US" sz="3600" dirty="0" smtClean="0"/>
          </a:p>
          <a:p>
            <a:r>
              <a:rPr lang="en-US" sz="3600" dirty="0" smtClean="0"/>
              <a:t>I…………………………………………. A ball.{throw}</a:t>
            </a:r>
          </a:p>
          <a:p>
            <a:endParaRPr lang="en-US" sz="3600" dirty="0" smtClean="0"/>
          </a:p>
          <a:p>
            <a:r>
              <a:rPr lang="en-US" sz="3600" dirty="0" smtClean="0"/>
              <a:t>My father………………………………in the bed.{sleep}</a:t>
            </a:r>
          </a:p>
          <a:p>
            <a:endParaRPr lang="en-US" sz="3600" dirty="0" smtClean="0"/>
          </a:p>
          <a:p>
            <a:r>
              <a:rPr lang="en-US" sz="3600" dirty="0" smtClean="0"/>
              <a:t>All pupils……………………………………….{understand}</a:t>
            </a:r>
          </a:p>
          <a:p>
            <a:endParaRPr lang="en-US" sz="3600" dirty="0" smtClean="0"/>
          </a:p>
          <a:p>
            <a:r>
              <a:rPr lang="en-US" sz="3600" dirty="0" smtClean="0"/>
              <a:t>He…………………………………………buy milk.{forget}</a:t>
            </a:r>
          </a:p>
          <a:p>
            <a:endParaRPr lang="en-US" sz="3600" dirty="0" smtClean="0"/>
          </a:p>
          <a:p>
            <a:r>
              <a:rPr lang="en-US" sz="3600" dirty="0" smtClean="0"/>
              <a:t>His dog……………………………the competition.{win}</a:t>
            </a:r>
          </a:p>
          <a:p>
            <a:endParaRPr lang="en-US" sz="3600" dirty="0" smtClean="0"/>
          </a:p>
          <a:p>
            <a:r>
              <a:rPr lang="en-US" sz="3600" dirty="0" smtClean="0"/>
              <a:t>Her friends………………………………….a letter.{write}</a:t>
            </a:r>
          </a:p>
          <a:p>
            <a:endParaRPr lang="en-US" sz="3600" dirty="0" smtClean="0"/>
          </a:p>
          <a:p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-675456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>
                <a:solidFill>
                  <a:srgbClr val="FF0000"/>
                </a:solidFill>
              </a:rPr>
              <a:t>ave </a:t>
            </a:r>
            <a:r>
              <a:rPr lang="en-US" sz="3600" dirty="0" smtClean="0">
                <a:solidFill>
                  <a:srgbClr val="FF0000"/>
                </a:solidFill>
              </a:rPr>
              <a:t>thrown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-675456"/>
            <a:ext cx="18433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B050"/>
                </a:solidFill>
              </a:rPr>
              <a:t>has slept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128" y="-747464"/>
            <a:ext cx="3340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7030A0"/>
                </a:solidFill>
              </a:rPr>
              <a:t>have understood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8541568"/>
            <a:ext cx="26884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00B050"/>
                </a:solidFill>
              </a:rPr>
              <a:t>has forgotten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75856" y="8757592"/>
            <a:ext cx="20949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solidFill>
                  <a:srgbClr val="0070C0"/>
                </a:solidFill>
              </a:rPr>
              <a:t>has won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56176" y="8973616"/>
            <a:ext cx="25414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C00000"/>
                </a:solidFill>
              </a:rPr>
              <a:t>have written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0"/>
            <a:ext cx="1728192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 věty: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0.07863 L 4.44444E-6 0.1690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25 0.05111 L -0.10069 0.31984 " pathEditMode="relative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0.06175 L -0.42674 0.48774 " pathEditMode="relative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56 -0.04648 L 0.12829 -0.70744 " pathEditMode="relative" ptsTypes="AA">
                                      <p:cBhvr>
                                        <p:cTn id="1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26 -0.05551 L -0.17552 -0.59066 " pathEditMode="relative" ptsTypes="AA">
                                      <p:cBhvr>
                                        <p:cTn id="2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-0.04649 L -0.38732 -0.44519 " pathEditMode="relative" ptsTypes="AA">
                                      <p:cBhvr>
                                        <p:cTn id="2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0"/>
            <a:ext cx="9144000" cy="729430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sz="3600" dirty="0" smtClean="0"/>
          </a:p>
          <a:p>
            <a:r>
              <a:rPr lang="en-US" sz="3600" dirty="0" smtClean="0"/>
              <a:t>I and Jane……………………...blue jeans.{wear}</a:t>
            </a:r>
          </a:p>
          <a:p>
            <a:endParaRPr lang="en-US" sz="3600" dirty="0" smtClean="0"/>
          </a:p>
          <a:p>
            <a:r>
              <a:rPr lang="en-US" sz="3600" dirty="0" smtClean="0"/>
              <a:t>This noise…………………………..me.{wake up}</a:t>
            </a:r>
          </a:p>
          <a:p>
            <a:endParaRPr lang="en-US" sz="3600" dirty="0" smtClean="0"/>
          </a:p>
          <a:p>
            <a:r>
              <a:rPr lang="en-US" sz="3600" dirty="0" smtClean="0"/>
              <a:t>You……………………………………your song.{choose}</a:t>
            </a:r>
          </a:p>
          <a:p>
            <a:endParaRPr lang="en-US" sz="3600" dirty="0" smtClean="0"/>
          </a:p>
          <a:p>
            <a:r>
              <a:rPr lang="en-US" sz="3600" dirty="0" smtClean="0"/>
              <a:t>Paul…………………….his homework.{understand}</a:t>
            </a:r>
          </a:p>
          <a:p>
            <a:endParaRPr lang="en-US" sz="3600" dirty="0" smtClean="0"/>
          </a:p>
          <a:p>
            <a:r>
              <a:rPr lang="en-US" sz="3600" dirty="0" smtClean="0"/>
              <a:t>We…………………………………………our match.{win}</a:t>
            </a:r>
          </a:p>
          <a:p>
            <a:endParaRPr lang="en-US" sz="3600" dirty="0" smtClean="0"/>
          </a:p>
          <a:p>
            <a:r>
              <a:rPr lang="en-US" sz="3600" dirty="0" smtClean="0"/>
              <a:t>Our parents………………………my address.{forget}</a:t>
            </a:r>
          </a:p>
          <a:p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-603448"/>
            <a:ext cx="21494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C00000"/>
                </a:solidFill>
              </a:rPr>
              <a:t>have worn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9792" y="-747464"/>
            <a:ext cx="27575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B050"/>
                </a:solidFill>
              </a:rPr>
              <a:t>has woken up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-747464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7030A0"/>
                </a:solidFill>
              </a:rPr>
              <a:t>have chosen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8037512"/>
            <a:ext cx="30957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has understood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8037512"/>
            <a:ext cx="19891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0070C0"/>
                </a:solidFill>
              </a:rPr>
              <a:t>have won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7893496"/>
            <a:ext cx="29327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002060"/>
                </a:solidFill>
              </a:rPr>
              <a:t>have forgotten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0.04074 L 0.18959 0.1523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" y="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22 0.06181 L -0.07986 0.33079 " pathEditMode="relative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0.06181 L -0.504 0.4882 " pathEditMode="relative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43 1.48148E-6 L 0.07066 -0.6240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" y="-3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12 -0.04653 L -0.17638 -0.46644 " pathEditMode="relative" ptsTypes="AA">
                                      <p:cBhvr>
                                        <p:cTn id="2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247 -0.03611 L -0.36909 -0.2775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" y="-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300</Words>
  <Application>Microsoft Office PowerPoint</Application>
  <PresentationFormat>Předvádění na obrazovce (4:3)</PresentationFormat>
  <Paragraphs>105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IRREGULAR VERBS 6</dc:title>
  <dc:creator>OEM</dc:creator>
  <cp:lastModifiedBy>OEM</cp:lastModifiedBy>
  <cp:revision>23</cp:revision>
  <dcterms:created xsi:type="dcterms:W3CDTF">2012-12-27T18:57:17Z</dcterms:created>
  <dcterms:modified xsi:type="dcterms:W3CDTF">2013-03-18T17:35:09Z</dcterms:modified>
</cp:coreProperties>
</file>