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56" r:id="rId4"/>
    <p:sldId id="257" r:id="rId5"/>
    <p:sldId id="262" r:id="rId6"/>
    <p:sldId id="258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729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F5882-313C-4F60-A844-5A4431C41FA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18394-6ADB-48B5-9FD0-5ACFC4997C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 hangingPunct="0">
              <a:buNone/>
            </a:pPr>
            <a:r>
              <a:rPr lang="cs-CZ" b="1" dirty="0" smtClean="0"/>
              <a:t>                        </a:t>
            </a:r>
            <a:r>
              <a:rPr lang="cs-CZ" b="1" dirty="0"/>
              <a:t>S</a:t>
            </a:r>
            <a:r>
              <a:rPr lang="cs-CZ" b="1" dirty="0" smtClean="0"/>
              <a:t>ČÍTÁNÍ DO 5</a:t>
            </a:r>
          </a:p>
          <a:p>
            <a:pPr fontAlgn="base" hangingPunct="0">
              <a:buNone/>
            </a:pPr>
            <a:r>
              <a:rPr lang="cs-CZ" b="1" dirty="0" smtClean="0"/>
              <a:t>               VY_42_INOVACE_M.1.1-3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867" y="5085184"/>
            <a:ext cx="5676265" cy="1247775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380124"/>
              </p:ext>
            </p:extLst>
          </p:nvPr>
        </p:nvGraphicFramePr>
        <p:xfrm>
          <a:off x="1647190" y="3337401"/>
          <a:ext cx="5849620" cy="1051560"/>
        </p:xfrm>
        <a:graphic>
          <a:graphicData uri="http://schemas.openxmlformats.org/drawingml/2006/table">
            <a:tbl>
              <a:tblPr firstRow="1" firstCol="1" bandRow="1"/>
              <a:tblGrid>
                <a:gridCol w="1689100"/>
                <a:gridCol w="4160520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VY_42_INOVACE_M.1.1-3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Sčítání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do 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CZ.1.07/1.4.00/21.0903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 fontAlgn="t">
              <a:buNone/>
            </a:pPr>
            <a:r>
              <a:rPr lang="cs-CZ" sz="2200" dirty="0"/>
              <a:t> </a:t>
            </a:r>
            <a:r>
              <a:rPr lang="cs-CZ" sz="2200" dirty="0" smtClean="0"/>
              <a:t>Název:VY_42_INOVACE_M.1.1-3</a:t>
            </a:r>
            <a:endParaRPr lang="cs-CZ" sz="2200" dirty="0"/>
          </a:p>
          <a:p>
            <a:pPr marL="0" indent="0" fontAlgn="t">
              <a:buNone/>
            </a:pPr>
            <a:r>
              <a:rPr lang="cs-CZ" sz="2200" dirty="0" smtClean="0"/>
              <a:t>Téma: Sčítání </a:t>
            </a:r>
            <a:r>
              <a:rPr lang="cs-CZ" sz="2200" dirty="0"/>
              <a:t>do 5</a:t>
            </a:r>
          </a:p>
          <a:p>
            <a:pPr marL="0" indent="0" fontAlgn="t">
              <a:buNone/>
            </a:pPr>
            <a:r>
              <a:rPr lang="cs-CZ" sz="2200" dirty="0"/>
              <a:t>Číslo </a:t>
            </a:r>
            <a:r>
              <a:rPr lang="cs-CZ" sz="2200" dirty="0" smtClean="0"/>
              <a:t>projektu:CZ.1.07/1.4.00/21.0903</a:t>
            </a:r>
            <a:endParaRPr lang="cs-CZ" sz="2200" dirty="0"/>
          </a:p>
          <a:p>
            <a:pPr>
              <a:buNone/>
            </a:pPr>
            <a:endParaRPr lang="cs-CZ" dirty="0"/>
          </a:p>
          <a:p>
            <a:pPr marL="0" indent="0">
              <a:buNone/>
            </a:pPr>
            <a:r>
              <a:rPr lang="cs-CZ" sz="2200" b="1" dirty="0"/>
              <a:t>Název školy: </a:t>
            </a:r>
            <a:r>
              <a:rPr lang="cs-CZ" sz="2200" dirty="0"/>
              <a:t>ZŠ a MŠ T. G. Masaryka FULNEK, příspěvková organizace</a:t>
            </a:r>
          </a:p>
          <a:p>
            <a:pPr marL="0" indent="0">
              <a:buNone/>
            </a:pPr>
            <a:r>
              <a:rPr lang="cs-CZ" sz="2200" b="1" dirty="0"/>
              <a:t>Autor: </a:t>
            </a:r>
            <a:r>
              <a:rPr lang="cs-CZ" sz="2200" dirty="0"/>
              <a:t>Mgr. Pavla </a:t>
            </a:r>
            <a:r>
              <a:rPr lang="cs-CZ" sz="2200" dirty="0" err="1" smtClean="0"/>
              <a:t>Divínová</a:t>
            </a: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Ročník:</a:t>
            </a:r>
            <a:r>
              <a:rPr lang="cs-CZ" sz="2200" dirty="0"/>
              <a:t> 1. ZŠ / 6 -7 let/</a:t>
            </a:r>
          </a:p>
          <a:p>
            <a:pPr marL="0" indent="0">
              <a:buNone/>
            </a:pPr>
            <a:r>
              <a:rPr lang="cs-CZ" sz="2200" b="1" dirty="0" smtClean="0"/>
              <a:t>Předmět: Matematika a její aplikace</a:t>
            </a: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Anotace: </a:t>
            </a:r>
            <a:r>
              <a:rPr lang="cs-CZ" sz="2200" dirty="0"/>
              <a:t> </a:t>
            </a:r>
            <a:r>
              <a:rPr lang="cs-CZ" sz="2200" dirty="0" smtClean="0"/>
              <a:t>Žák napíše příklad </a:t>
            </a:r>
            <a:r>
              <a:rPr lang="cs-CZ" sz="2200" dirty="0"/>
              <a:t> </a:t>
            </a:r>
            <a:r>
              <a:rPr lang="cs-CZ" sz="2200" dirty="0" smtClean="0"/>
              <a:t>pod obrázky  a upevní si učivo, naučí se používat znaménko  plus.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6929454" y="2000240"/>
            <a:ext cx="1428760" cy="111271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000232" y="2428868"/>
            <a:ext cx="456289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SČÍTÁNÍ DO 5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785786" y="1928802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4143372" y="1928802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7572396" y="2071678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>
            <a:off x="6572264" y="185736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357158" y="471488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1142976" y="4429132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áček 14"/>
          <p:cNvSpPr/>
          <p:nvPr/>
        </p:nvSpPr>
        <p:spPr>
          <a:xfrm>
            <a:off x="4071934" y="4643446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áček 15"/>
          <p:cNvSpPr/>
          <p:nvPr/>
        </p:nvSpPr>
        <p:spPr>
          <a:xfrm>
            <a:off x="6500826" y="4929198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áček 16"/>
          <p:cNvSpPr/>
          <p:nvPr/>
        </p:nvSpPr>
        <p:spPr>
          <a:xfrm>
            <a:off x="7500958" y="471488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áček 17"/>
          <p:cNvSpPr/>
          <p:nvPr/>
        </p:nvSpPr>
        <p:spPr>
          <a:xfrm>
            <a:off x="6929454" y="435769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3429000"/>
            <a:ext cx="7737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34" y="6072206"/>
            <a:ext cx="8234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4962" y="548680"/>
            <a:ext cx="51132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/>
              <a:t>Pod mráčky napiš příklad na </a:t>
            </a:r>
            <a:r>
              <a:rPr lang="pl-PL" sz="2000" dirty="0" smtClean="0"/>
              <a:t>sčítání.</a:t>
            </a:r>
            <a:endParaRPr lang="pl-PL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750180"/>
            <a:ext cx="41424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Kontrola:</a:t>
            </a:r>
          </a:p>
          <a:p>
            <a:endParaRPr lang="cs-CZ" sz="2800" dirty="0" smtClean="0"/>
          </a:p>
          <a:p>
            <a:r>
              <a:rPr lang="cs-CZ" sz="2800" dirty="0" smtClean="0"/>
              <a:t>		1 + 1 = 2</a:t>
            </a:r>
          </a:p>
          <a:p>
            <a:r>
              <a:rPr lang="cs-CZ" sz="2800" dirty="0" smtClean="0"/>
              <a:t>		2 + 1 = 3</a:t>
            </a:r>
          </a:p>
          <a:p>
            <a:r>
              <a:rPr lang="cs-CZ" sz="2800" dirty="0" smtClean="0"/>
              <a:t>       </a:t>
            </a:r>
            <a:endParaRPr lang="cs-CZ" sz="2800" dirty="0"/>
          </a:p>
        </p:txBody>
      </p:sp>
      <p:sp>
        <p:nvSpPr>
          <p:cNvPr id="5" name="Veselý obličej 4"/>
          <p:cNvSpPr/>
          <p:nvPr/>
        </p:nvSpPr>
        <p:spPr>
          <a:xfrm>
            <a:off x="5652120" y="3717032"/>
            <a:ext cx="1368152" cy="1224136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92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Napiš příklady: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2428868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2000232" y="1357298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5429256" y="1285860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1071538" y="1357298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9" name="Obláček 8"/>
          <p:cNvSpPr/>
          <p:nvPr/>
        </p:nvSpPr>
        <p:spPr>
          <a:xfrm>
            <a:off x="4500562" y="1285860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1142976" y="507207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1" name="Obláček 10"/>
          <p:cNvSpPr/>
          <p:nvPr/>
        </p:nvSpPr>
        <p:spPr>
          <a:xfrm>
            <a:off x="1142976" y="292893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2" name="Obláček 11"/>
          <p:cNvSpPr/>
          <p:nvPr/>
        </p:nvSpPr>
        <p:spPr>
          <a:xfrm>
            <a:off x="4786314" y="2857496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3" name="Obláček 12"/>
          <p:cNvSpPr/>
          <p:nvPr/>
        </p:nvSpPr>
        <p:spPr>
          <a:xfrm>
            <a:off x="5429256" y="2714620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4" name="Obláček 13"/>
          <p:cNvSpPr/>
          <p:nvPr/>
        </p:nvSpPr>
        <p:spPr>
          <a:xfrm>
            <a:off x="6000760" y="2857496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2357430"/>
            <a:ext cx="8225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596" y="4000504"/>
            <a:ext cx="8870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17" name="Obláček 16"/>
          <p:cNvSpPr/>
          <p:nvPr/>
        </p:nvSpPr>
        <p:spPr>
          <a:xfrm>
            <a:off x="2071670" y="5000636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8" name="Obláček 17"/>
          <p:cNvSpPr/>
          <p:nvPr/>
        </p:nvSpPr>
        <p:spPr>
          <a:xfrm>
            <a:off x="5143504" y="435769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9" name="Obláček 18"/>
          <p:cNvSpPr/>
          <p:nvPr/>
        </p:nvSpPr>
        <p:spPr>
          <a:xfrm>
            <a:off x="4786314" y="5000636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20" name="Obláček 19"/>
          <p:cNvSpPr/>
          <p:nvPr/>
        </p:nvSpPr>
        <p:spPr>
          <a:xfrm>
            <a:off x="5715008" y="4929198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6143644"/>
            <a:ext cx="8650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-----------------------------------------------------------------------------------------------------------------------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Kontrola:</a:t>
            </a:r>
          </a:p>
          <a:p>
            <a:pPr marL="0" indent="0">
              <a:buNone/>
            </a:pPr>
            <a:r>
              <a:rPr lang="cs-CZ" dirty="0" smtClean="0"/>
              <a:t>	2 + 2 = 4</a:t>
            </a:r>
          </a:p>
          <a:p>
            <a:pPr marL="0" indent="0">
              <a:buNone/>
            </a:pPr>
            <a:r>
              <a:rPr lang="cs-CZ" dirty="0" smtClean="0"/>
              <a:t>	1 + 3 = 4</a:t>
            </a:r>
          </a:p>
          <a:p>
            <a:pPr marL="0" indent="0">
              <a:buNone/>
            </a:pPr>
            <a:r>
              <a:rPr lang="cs-CZ" dirty="0" smtClean="0"/>
              <a:t>	2 + 3 = 5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4722658" y="3645024"/>
            <a:ext cx="1433518" cy="1296144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74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smtClean="0"/>
              <a:t>Zdroje: </a:t>
            </a:r>
            <a:r>
              <a:rPr lang="cs-CZ" sz="1800" dirty="0" smtClean="0"/>
              <a:t>použité obrázky z galerie Microsoft PowerPoint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48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Napiš příklady:</vt:lpstr>
      <vt:lpstr>Prezentace aplikace PowerPoint</vt:lpstr>
      <vt:lpstr>Prezentace aplikace PowerPoint</vt:lpstr>
    </vt:vector>
  </TitlesOfParts>
  <Company>VODO-TOPO Frais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DO 5</dc:title>
  <dc:creator>Lukáš Divín</dc:creator>
  <cp:lastModifiedBy>Libor</cp:lastModifiedBy>
  <cp:revision>18</cp:revision>
  <dcterms:created xsi:type="dcterms:W3CDTF">2012-01-24T21:11:08Z</dcterms:created>
  <dcterms:modified xsi:type="dcterms:W3CDTF">2012-03-19T13:21:23Z</dcterms:modified>
</cp:coreProperties>
</file>