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6" r:id="rId2"/>
    <p:sldId id="273" r:id="rId3"/>
    <p:sldId id="275" r:id="rId4"/>
    <p:sldId id="256" r:id="rId5"/>
    <p:sldId id="271" r:id="rId6"/>
    <p:sldId id="257" r:id="rId7"/>
    <p:sldId id="267" r:id="rId8"/>
    <p:sldId id="258" r:id="rId9"/>
    <p:sldId id="268" r:id="rId10"/>
    <p:sldId id="259" r:id="rId11"/>
    <p:sldId id="269" r:id="rId12"/>
    <p:sldId id="260" r:id="rId13"/>
    <p:sldId id="270" r:id="rId14"/>
    <p:sldId id="26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A677E059-DF4F-4EE4-8F30-F47F23FAD37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F58137F-F8E7-42B0-9E25-2C1FCA847B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059-DF4F-4EE4-8F30-F47F23FAD37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8137F-F8E7-42B0-9E25-2C1FCA847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059-DF4F-4EE4-8F30-F47F23FAD37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8137F-F8E7-42B0-9E25-2C1FCA847B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059-DF4F-4EE4-8F30-F47F23FAD37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8137F-F8E7-42B0-9E25-2C1FCA847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059-DF4F-4EE4-8F30-F47F23FAD37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8137F-F8E7-42B0-9E25-2C1FCA847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059-DF4F-4EE4-8F30-F47F23FAD37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8137F-F8E7-42B0-9E25-2C1FCA847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059-DF4F-4EE4-8F30-F47F23FAD37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8137F-F8E7-42B0-9E25-2C1FCA847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059-DF4F-4EE4-8F30-F47F23FAD37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8137F-F8E7-42B0-9E25-2C1FCA847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059-DF4F-4EE4-8F30-F47F23FAD37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8137F-F8E7-42B0-9E25-2C1FCA847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059-DF4F-4EE4-8F30-F47F23FAD37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8137F-F8E7-42B0-9E25-2C1FCA847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059-DF4F-4EE4-8F30-F47F23FAD37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58137F-F8E7-42B0-9E25-2C1FCA847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A677E059-DF4F-4EE4-8F30-F47F23FAD37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BF58137F-F8E7-42B0-9E25-2C1FCA847B6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8"/>
            <a:ext cx="5687407" cy="1152128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2986932"/>
              </p:ext>
            </p:extLst>
          </p:nvPr>
        </p:nvGraphicFramePr>
        <p:xfrm>
          <a:off x="862974" y="1700808"/>
          <a:ext cx="7597457" cy="4711400"/>
        </p:xfrm>
        <a:graphic>
          <a:graphicData uri="http://schemas.openxmlformats.org/drawingml/2006/table">
            <a:tbl>
              <a:tblPr firstRow="1" firstCol="1" bandRow="1" bandCol="1">
                <a:tableStyleId>{7E9639D4-E3E2-4D34-9284-5A2195B3D0D7}</a:tableStyleId>
              </a:tblPr>
              <a:tblGrid>
                <a:gridCol w="2566836"/>
                <a:gridCol w="5030621"/>
              </a:tblGrid>
              <a:tr h="31663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EU_32_sada 1_17_ZPM_Úmluva</a:t>
                      </a:r>
                      <a:r>
                        <a:rPr lang="cs-CZ" sz="1600" kern="1200" baseline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o právech </a:t>
                      </a:r>
                      <a:r>
                        <a:rPr lang="cs-CZ" sz="1600" kern="1200" baseline="0" dirty="0" err="1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dítěte</a:t>
                      </a:r>
                      <a:r>
                        <a:rPr lang="cs-CZ" sz="1600" kern="1200" dirty="0" err="1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_Lich</a:t>
                      </a:r>
                      <a:endParaRPr lang="cs-CZ" sz="1100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11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Název školy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Střední škola, Základní škola a Mateřská škola, Karviná, p. o.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3897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Autor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Mgr.</a:t>
                      </a:r>
                      <a:r>
                        <a:rPr lang="cs-CZ" sz="1000" baseline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Eva Lichá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Anotace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Prezentace pomocí otázek a vysvětlujících odpovědí  mapuje vznik dokumentu Úmluva o právech dítěte, který je součástí našeho právního řádu.</a:t>
                      </a:r>
                      <a:endParaRPr lang="cs-CZ" sz="10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Vzdělávací oblast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Člověk a společnost</a:t>
                      </a:r>
                      <a:endParaRPr lang="cs-CZ" sz="10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Předmět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1000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Společenské vědy</a:t>
                      </a:r>
                      <a:endParaRPr lang="cs-CZ" sz="10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3500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Tematická oblast/téma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Místo, kde žijeme / Úmluva o právech dítěte</a:t>
                      </a:r>
                      <a:endParaRPr lang="cs-CZ" sz="10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4792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Výsledky vzdělávání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000" b="0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s-CZ" sz="1000" b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</a:rPr>
                        <a:t>Seznámit se </a:t>
                      </a:r>
                      <a:r>
                        <a:rPr lang="cs-CZ" sz="1000" b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</a:rPr>
                        <a:t>s</a:t>
                      </a:r>
                      <a:r>
                        <a:rPr lang="cs-CZ" sz="1000" b="0" baseline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</a:rPr>
                        <a:t> významnými </a:t>
                      </a:r>
                      <a:r>
                        <a:rPr lang="cs-CZ" sz="1000" b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</a:rPr>
                        <a:t>událostmi </a:t>
                      </a:r>
                      <a:r>
                        <a:rPr lang="cs-CZ" sz="1000" b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</a:rPr>
                        <a:t>naší </a:t>
                      </a:r>
                      <a:r>
                        <a:rPr lang="cs-CZ" sz="1000" b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</a:rPr>
                        <a:t>vlasti</a:t>
                      </a:r>
                      <a:endParaRPr lang="cs-CZ" sz="10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Klíčová slova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 </a:t>
                      </a:r>
                      <a:endParaRPr lang="cs-CZ" sz="1000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Úmluva,</a:t>
                      </a:r>
                      <a:r>
                        <a:rPr lang="cs-CZ" sz="1000" baseline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práva dítěte</a:t>
                      </a:r>
                      <a:endParaRPr lang="cs-CZ" sz="10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Druh učebního materiálu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PPT </a:t>
                      </a: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prezentace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Typ vzdělávání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Střední vzdělávání, 1. ročník Praktické školy </a:t>
                      </a: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jednoleté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Ověřeno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Datum: </a:t>
                      </a: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4.</a:t>
                      </a:r>
                      <a:r>
                        <a:rPr lang="cs-CZ" sz="1000" baseline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3</a:t>
                      </a: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. 2013                          </a:t>
                      </a: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Třída: I. PRŠ </a:t>
                      </a: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1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  <a:tr h="299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Zdroj</a:t>
                      </a:r>
                      <a:endParaRPr lang="cs-CZ" sz="9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1" kern="1200" dirty="0" smtClean="0">
                          <a:solidFill>
                            <a:srgbClr val="FFC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Bělohlávek, M. a kol.: Ahoj, Úmluvo, 1. vydání, Parta Praha 2001</a:t>
                      </a:r>
                      <a:endParaRPr lang="cs-CZ" sz="10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>
                    <a:solidFill>
                      <a:schemeClr val="bg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6804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3802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47800" y="2708920"/>
            <a:ext cx="5716488" cy="2701280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Úmluva o právech dítěte</a:t>
            </a:r>
          </a:p>
        </p:txBody>
      </p:sp>
    </p:spTree>
    <p:extLst>
      <p:ext uri="{BB962C8B-B14F-4D97-AF65-F5344CB8AC3E}">
        <p14:creationId xmlns:p14="http://schemas.microsoft.com/office/powerpoint/2010/main" val="352569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3802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47800" y="2708920"/>
            <a:ext cx="4724400" cy="270128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Máš pocit, že máš jen samé povinnosti?</a:t>
            </a:r>
          </a:p>
          <a:p>
            <a:r>
              <a:rPr lang="cs-CZ" sz="2800" dirty="0" smtClean="0">
                <a:solidFill>
                  <a:srgbClr val="FFC000"/>
                </a:solidFill>
              </a:rPr>
              <a:t>Práva a povinnosti mají všichni lidé.</a:t>
            </a:r>
          </a:p>
          <a:p>
            <a:r>
              <a:rPr lang="cs-CZ" sz="2800" dirty="0" smtClean="0">
                <a:solidFill>
                  <a:srgbClr val="FFC000"/>
                </a:solidFill>
              </a:rPr>
              <a:t>Zkus si s námi odpovědět      na následující otázky.</a:t>
            </a:r>
            <a:endParaRPr lang="cs-CZ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3294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urdová\AppData\Local\Microsoft\Windows\Temporary Internet Files\Content.IE5\KXHUKICO\MC900442068[1].wmf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68" y="116632"/>
            <a:ext cx="8815420" cy="65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04664"/>
            <a:ext cx="4896545" cy="28083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    Co je demokracie?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53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3802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47800" y="2708920"/>
            <a:ext cx="4724400" cy="2701280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Hlavním znakem demokracie je </a:t>
            </a:r>
            <a:r>
              <a:rPr lang="cs-CZ" sz="2800" dirty="0" smtClean="0">
                <a:solidFill>
                  <a:srgbClr val="FFC000"/>
                </a:solidFill>
              </a:rPr>
              <a:t>svoboda. </a:t>
            </a:r>
          </a:p>
          <a:p>
            <a:r>
              <a:rPr lang="cs-CZ" sz="2800" dirty="0" smtClean="0">
                <a:solidFill>
                  <a:srgbClr val="FFC000"/>
                </a:solidFill>
              </a:rPr>
              <a:t>Aby demokratický stát mohl občanům svobodu zajistit, musí být státem právním.</a:t>
            </a:r>
            <a:endParaRPr lang="cs-CZ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812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urdová\AppData\Local\Microsoft\Windows\Temporary Internet Files\Content.IE5\KXHUKICO\MC900442068[1].wmf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68" y="116632"/>
            <a:ext cx="8815420" cy="65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04664"/>
            <a:ext cx="4896545" cy="28083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 Mají svá práva </a:t>
            </a:r>
            <a:r>
              <a:rPr lang="cs-CZ" dirty="0">
                <a:solidFill>
                  <a:srgbClr val="FFC000"/>
                </a:solidFill>
              </a:rPr>
              <a:t>i děti 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602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3802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47800" y="2708920"/>
            <a:ext cx="4724400" cy="270128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Základní dětská práva byla formulována už v roce 1924. Po válce Organizace spojených národů vyhlásila Všeobecnou chartu lidských práv a v roce 1959 Deklaraci dětských práv.</a:t>
            </a:r>
            <a:endParaRPr lang="cs-CZ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41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urdová\AppData\Local\Microsoft\Windows\Temporary Internet Files\Content.IE5\KXHUKICO\MC900442068[1].wmf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68" y="116632"/>
            <a:ext cx="8994932" cy="65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04664"/>
            <a:ext cx="4896545" cy="280831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Deklarace dokumentu    </a:t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>zavazuje k jeho plnění?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487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3802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47800" y="2708920"/>
            <a:ext cx="4724400" cy="270128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Polsko navrhlo zpracovat závazný dokument. </a:t>
            </a:r>
          </a:p>
          <a:p>
            <a:r>
              <a:rPr lang="cs-CZ" sz="2800" dirty="0" smtClean="0">
                <a:solidFill>
                  <a:srgbClr val="FFC000"/>
                </a:solidFill>
              </a:rPr>
              <a:t>Úmluva o právech dítěte vstoupila v platnost v září 1990 a ratifikovalo ji 191 států.</a:t>
            </a:r>
            <a:endParaRPr lang="cs-CZ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8054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urdová\AppData\Local\Microsoft\Windows\Temporary Internet Files\Content.IE5\KXHUKICO\MC900442068[1].wmf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68" y="116632"/>
            <a:ext cx="8815420" cy="65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04664"/>
            <a:ext cx="4896545" cy="28083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   Co je to ratifikace?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029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3802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47800" y="2708920"/>
            <a:ext cx="4724400" cy="270128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Zákonodárný orgán, Parlament ČR, smlouvu odsouhlasí a prezident ji potvrdí podpisem.</a:t>
            </a:r>
          </a:p>
        </p:txBody>
      </p:sp>
    </p:spTree>
    <p:extLst>
      <p:ext uri="{BB962C8B-B14F-4D97-AF65-F5344CB8AC3E}">
        <p14:creationId xmlns:p14="http://schemas.microsoft.com/office/powerpoint/2010/main" val="67670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urdová\AppData\Local\Microsoft\Windows\Temporary Internet Files\Content.IE5\KXHUKICO\MC900442068[1].wmf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68" y="116632"/>
            <a:ext cx="8815420" cy="65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04664"/>
            <a:ext cx="4896545" cy="28083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  Potom stát smlouvu  </a:t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plní?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43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3802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47800" y="2708920"/>
            <a:ext cx="4724400" cy="270128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Úmluva o právech dítěte je součástí našeho právního řádu a její ustanovení mají přednost před zákonem, protože jde o mezinárodní dokument.</a:t>
            </a:r>
          </a:p>
        </p:txBody>
      </p:sp>
    </p:spTree>
    <p:extLst>
      <p:ext uri="{BB962C8B-B14F-4D97-AF65-F5344CB8AC3E}">
        <p14:creationId xmlns:p14="http://schemas.microsoft.com/office/powerpoint/2010/main" val="1176967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urdová\AppData\Local\Microsoft\Windows\Temporary Internet Files\Content.IE5\KXHUKICO\MC900442068[1].wmf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9144000" cy="6582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404664"/>
            <a:ext cx="4896545" cy="280831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  Teď budu chtít články  </a:t>
            </a:r>
            <a:br>
              <a:rPr lang="cs-CZ" sz="3200" dirty="0" smtClean="0">
                <a:solidFill>
                  <a:srgbClr val="FFC000"/>
                </a:solidFill>
              </a:rPr>
            </a:br>
            <a:r>
              <a:rPr lang="cs-CZ" sz="3200" dirty="0">
                <a:solidFill>
                  <a:srgbClr val="FFC000"/>
                </a:solidFill>
              </a:rPr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 Úmluvy o právech dítěte </a:t>
            </a:r>
            <a:br>
              <a:rPr lang="cs-CZ" sz="3200" dirty="0" smtClean="0">
                <a:solidFill>
                  <a:srgbClr val="FFC000"/>
                </a:solidFill>
              </a:rPr>
            </a:br>
            <a:r>
              <a:rPr lang="cs-CZ" sz="3200" dirty="0">
                <a:solidFill>
                  <a:srgbClr val="FFC000"/>
                </a:solidFill>
              </a:rPr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 znát.</a:t>
            </a:r>
            <a:endParaRPr lang="cs-CZ" sz="3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219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3802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47800" y="2708920"/>
            <a:ext cx="4724400" cy="270128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Přečti si články Úmluvy: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FFC000"/>
                </a:solidFill>
              </a:rPr>
              <a:t>p</a:t>
            </a:r>
            <a:r>
              <a:rPr lang="cs-CZ" sz="2800" dirty="0" smtClean="0">
                <a:solidFill>
                  <a:srgbClr val="FFC000"/>
                </a:solidFill>
              </a:rPr>
              <a:t>opřemýšlej nad řešením vlastních situací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FFC000"/>
                </a:solidFill>
              </a:rPr>
              <a:t>s</a:t>
            </a:r>
            <a:r>
              <a:rPr lang="cs-CZ" sz="2800" dirty="0" smtClean="0">
                <a:solidFill>
                  <a:srgbClr val="FFC000"/>
                </a:solidFill>
              </a:rPr>
              <a:t>rovnej život dětí u nás       a v jiných zemích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FFC000"/>
                </a:solidFill>
              </a:rPr>
              <a:t>n</a:t>
            </a:r>
            <a:r>
              <a:rPr lang="cs-CZ" sz="2800" dirty="0" smtClean="0">
                <a:solidFill>
                  <a:srgbClr val="FFC000"/>
                </a:solidFill>
              </a:rPr>
              <a:t>ajdi v literatuře, jak žily děti v dřívějších dobách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C000"/>
              </a:solidFill>
            </a:endParaRPr>
          </a:p>
          <a:p>
            <a:endParaRPr lang="cs-CZ" sz="2800" dirty="0" smtClean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26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Měsíční svit</Template>
  <TotalTime>161</TotalTime>
  <Words>267</Words>
  <Application>Microsoft Office PowerPoint</Application>
  <PresentationFormat>Předvádění na obrazovce (4:3)</PresentationFormat>
  <Paragraphs>77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1</vt:lpstr>
      <vt:lpstr>Prezentace aplikace PowerPoint</vt:lpstr>
      <vt:lpstr> </vt:lpstr>
      <vt:lpstr> </vt:lpstr>
      <vt:lpstr>    Co je demokracie?</vt:lpstr>
      <vt:lpstr> </vt:lpstr>
      <vt:lpstr> Mají svá práva i děti ?</vt:lpstr>
      <vt:lpstr> </vt:lpstr>
      <vt:lpstr> Deklarace dokumentu     zavazuje k jeho plnění?</vt:lpstr>
      <vt:lpstr> </vt:lpstr>
      <vt:lpstr>   Co je to ratifikace?</vt:lpstr>
      <vt:lpstr> </vt:lpstr>
      <vt:lpstr>  Potom stát smlouvu     plní?</vt:lpstr>
      <vt:lpstr> </vt:lpstr>
      <vt:lpstr>  Teď budu chtít články     Úmluvy o právech dítěte    znát.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Burdová</dc:creator>
  <cp:lastModifiedBy>Burdová</cp:lastModifiedBy>
  <cp:revision>39</cp:revision>
  <dcterms:created xsi:type="dcterms:W3CDTF">2013-02-27T16:40:26Z</dcterms:created>
  <dcterms:modified xsi:type="dcterms:W3CDTF">2013-03-18T19:46:27Z</dcterms:modified>
</cp:coreProperties>
</file>