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65" r:id="rId4"/>
    <p:sldId id="262" r:id="rId5"/>
    <p:sldId id="260" r:id="rId6"/>
    <p:sldId id="269" r:id="rId7"/>
    <p:sldId id="258" r:id="rId8"/>
    <p:sldId id="259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A7BA5-8388-4202-855E-8942C315E68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C37FC2-0960-4CF4-B354-8262CB686F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4887228"/>
              </p:ext>
            </p:extLst>
          </p:nvPr>
        </p:nvGraphicFramePr>
        <p:xfrm>
          <a:off x="611560" y="1600200"/>
          <a:ext cx="7776864" cy="4588978"/>
        </p:xfrm>
        <a:graphic>
          <a:graphicData uri="http://schemas.openxmlformats.org/drawingml/2006/table">
            <a:tbl>
              <a:tblPr firstRow="1" firstCol="1" bandRow="1" bandCol="1">
                <a:tableStyleId>{69012ECD-51FC-41F1-AA8D-1B2483CD663E}</a:tableStyleId>
              </a:tblPr>
              <a:tblGrid>
                <a:gridCol w="2627449"/>
                <a:gridCol w="5149415"/>
              </a:tblGrid>
              <a:tr h="31663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EU_52_sada 1_20_ZPM_Dekorace</a:t>
                      </a:r>
                      <a:r>
                        <a:rPr lang="cs-CZ" sz="1600" kern="1200" baseline="0" dirty="0" smtClean="0">
                          <a:effectLst/>
                        </a:rPr>
                        <a:t> z </a:t>
                      </a:r>
                      <a:r>
                        <a:rPr lang="cs-CZ" sz="1600" kern="1200" baseline="0" dirty="0" err="1" smtClean="0">
                          <a:effectLst/>
                        </a:rPr>
                        <a:t>břidlice</a:t>
                      </a:r>
                      <a:r>
                        <a:rPr lang="cs-CZ" sz="1600" kern="1200" dirty="0" err="1" smtClean="0">
                          <a:effectLst/>
                        </a:rPr>
                        <a:t>_Lich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322" marR="52322" marT="0" marB="0"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1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škola, Základní škola a Mateřská škola, Karviná, p. o.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897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Mgr.</a:t>
                      </a:r>
                      <a:r>
                        <a:rPr lang="cs-CZ" sz="900" baseline="0" dirty="0" smtClean="0">
                          <a:effectLst/>
                        </a:rPr>
                        <a:t> Eva Lichá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vede</a:t>
                      </a:r>
                      <a:r>
                        <a:rPr lang="cs-CZ" sz="900" baseline="0" dirty="0" smtClean="0">
                          <a:effectLst/>
                        </a:rPr>
                        <a:t> v krocích k výrobě dekorací za použití břidlice. Klade důraz na vnímání kamene jako součásti životního prostředí.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Vzdělávací oblast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Odborné činnosti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Předmět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 přírodních materiálů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Tematická oblast/téma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</a:t>
                      </a:r>
                      <a:r>
                        <a:rPr lang="cs-CZ" sz="900" baseline="0" dirty="0" smtClean="0">
                          <a:effectLst/>
                        </a:rPr>
                        <a:t> přírodních materiálů</a:t>
                      </a:r>
                      <a:r>
                        <a:rPr lang="cs-CZ" sz="900" dirty="0" smtClean="0">
                          <a:effectLst/>
                        </a:rPr>
                        <a:t>/Dekorace</a:t>
                      </a:r>
                      <a:r>
                        <a:rPr lang="cs-CZ" sz="900" baseline="0" dirty="0" smtClean="0">
                          <a:effectLst/>
                        </a:rPr>
                        <a:t> z břidlice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792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Výsledky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Rozlišovat, třídit, porovnávat a pojmenovávat použitý materiál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Vybrat vhodné nástroje a nářadí podle zamýšlené činnosti a bezpečně s nimi zacházet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Nakládat s materiály s ohledem na životní prostředí</a:t>
                      </a:r>
                    </a:p>
                    <a:p>
                      <a:endParaRPr lang="cs-CZ" sz="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  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Břidlice,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ubrousková technika,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zápich,těžítko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PPT </a:t>
                      </a:r>
                      <a:r>
                        <a:rPr lang="cs-CZ" sz="900" dirty="0" smtClean="0">
                          <a:effectLst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Typ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vzdělávání, 1. ročník Praktické školy </a:t>
                      </a:r>
                      <a:r>
                        <a:rPr lang="cs-CZ" sz="900" dirty="0" smtClean="0">
                          <a:effectLst/>
                        </a:rPr>
                        <a:t>jednoleté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Ověřeno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Datum: </a:t>
                      </a:r>
                      <a:r>
                        <a:rPr lang="cs-CZ" sz="900" dirty="0" smtClean="0">
                          <a:effectLst/>
                        </a:rPr>
                        <a:t> 20.</a:t>
                      </a:r>
                      <a:r>
                        <a:rPr lang="cs-CZ" sz="900" baseline="0" dirty="0" smtClean="0">
                          <a:effectLst/>
                        </a:rPr>
                        <a:t> 3</a:t>
                      </a:r>
                      <a:r>
                        <a:rPr lang="cs-CZ" sz="900" dirty="0" smtClean="0">
                          <a:effectLst/>
                        </a:rPr>
                        <a:t>. 2013                          </a:t>
                      </a:r>
                      <a:r>
                        <a:rPr lang="cs-CZ" sz="900" dirty="0">
                          <a:effectLst/>
                        </a:rPr>
                        <a:t>Třída: I. PRŠ </a:t>
                      </a:r>
                      <a:r>
                        <a:rPr lang="cs-CZ" sz="900" dirty="0" smtClean="0">
                          <a:effectLst/>
                        </a:rPr>
                        <a:t>1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299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Zdroj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Foto: archiv autorky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687407" cy="1152128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45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srpen 2012 od Zuzky\IMAG0711.jpg"/>
          <p:cNvPicPr>
            <a:picLocks noChangeAspect="1" noChangeArrowheads="1"/>
          </p:cNvPicPr>
          <p:nvPr/>
        </p:nvPicPr>
        <p:blipFill>
          <a:blip r:embed="rId2"/>
          <a:srcRect l="-1736" t="76043" r="49653" b="-1216"/>
          <a:stretch>
            <a:fillRect/>
          </a:stretch>
        </p:blipFill>
        <p:spPr bwMode="auto">
          <a:xfrm>
            <a:off x="142844" y="428604"/>
            <a:ext cx="8572528" cy="621508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PŘÍRODNÍ KÁMEN - BŘIDLICE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717032"/>
            <a:ext cx="6984776" cy="192176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Používala se: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k pokrývání střech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na psací tabulky.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Menší kousky plochých kamenů lze využít k dekoracím.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srpen 2012 od Zuzky\IMAG0711.jpg"/>
          <p:cNvPicPr>
            <a:picLocks noChangeAspect="1" noChangeArrowheads="1"/>
          </p:cNvPicPr>
          <p:nvPr/>
        </p:nvPicPr>
        <p:blipFill>
          <a:blip r:embed="rId2"/>
          <a:srcRect l="-1736" t="76043" r="49653" b="-1216"/>
          <a:stretch>
            <a:fillRect/>
          </a:stretch>
        </p:blipFill>
        <p:spPr bwMode="auto">
          <a:xfrm>
            <a:off x="142844" y="428604"/>
            <a:ext cx="8572528" cy="621508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POMŮCKY: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487016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Kousky břidlice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Lepidlo, tavná pistole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Ubrousky, nůžky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Špejle, motouz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srpen 2012 od Zuzky\IMAG0711.jpg"/>
          <p:cNvPicPr>
            <a:picLocks noChangeAspect="1" noChangeArrowheads="1"/>
          </p:cNvPicPr>
          <p:nvPr/>
        </p:nvPicPr>
        <p:blipFill>
          <a:blip r:embed="rId2"/>
          <a:srcRect l="-1736" t="76043" r="49653" b="-1216"/>
          <a:stretch>
            <a:fillRect/>
          </a:stretch>
        </p:blipFill>
        <p:spPr bwMode="auto">
          <a:xfrm>
            <a:off x="142844" y="428604"/>
            <a:ext cx="8572528" cy="6215082"/>
          </a:xfrm>
          <a:prstGeom prst="rect">
            <a:avLst/>
          </a:prstGeom>
          <a:noFill/>
        </p:spPr>
      </p:pic>
      <p:pic>
        <p:nvPicPr>
          <p:cNvPr id="2050" name="Picture 2" descr="C:\Documents and Settings\Petr\Plocha\Fotky pro DUM\P227057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9210" y="642918"/>
            <a:ext cx="7348444" cy="551225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srpen 2012 od Zuzky\IMAG0711.jpg"/>
          <p:cNvPicPr>
            <a:picLocks noChangeAspect="1" noChangeArrowheads="1"/>
          </p:cNvPicPr>
          <p:nvPr/>
        </p:nvPicPr>
        <p:blipFill>
          <a:blip r:embed="rId2"/>
          <a:srcRect l="-1736" t="76043" r="49653" b="-1216"/>
          <a:stretch>
            <a:fillRect/>
          </a:stretch>
        </p:blipFill>
        <p:spPr bwMode="auto">
          <a:xfrm>
            <a:off x="142844" y="428604"/>
            <a:ext cx="8572528" cy="6215082"/>
          </a:xfrm>
          <a:prstGeom prst="rect">
            <a:avLst/>
          </a:prstGeom>
          <a:noFill/>
        </p:spPr>
      </p:pic>
      <p:pic>
        <p:nvPicPr>
          <p:cNvPr id="3075" name="Picture 3" descr="C:\Documents and Settings\Petr\Plocha\Fotky pro DUM\P22705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428604"/>
            <a:ext cx="4118939" cy="30897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3074" name="Picture 2" descr="C:\Documents and Settings\Petr\Plocha\Fotky pro DUM\P2270578.JPG"/>
          <p:cNvPicPr>
            <a:picLocks noChangeAspect="1" noChangeArrowheads="1"/>
          </p:cNvPicPr>
          <p:nvPr/>
        </p:nvPicPr>
        <p:blipFill>
          <a:blip r:embed="rId4" cstate="print"/>
          <a:srcRect l="9403" t="1893" r="10923" b="12937"/>
          <a:stretch>
            <a:fillRect/>
          </a:stretch>
        </p:blipFill>
        <p:spPr bwMode="auto">
          <a:xfrm>
            <a:off x="571472" y="2529284"/>
            <a:ext cx="4286280" cy="34370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srpen 2012 od Zuzky\IMAG0711.jpg"/>
          <p:cNvPicPr>
            <a:picLocks noChangeAspect="1" noChangeArrowheads="1"/>
          </p:cNvPicPr>
          <p:nvPr/>
        </p:nvPicPr>
        <p:blipFill>
          <a:blip r:embed="rId2"/>
          <a:srcRect l="-1736" t="76043" r="49653" b="-1216"/>
          <a:stretch>
            <a:fillRect/>
          </a:stretch>
        </p:blipFill>
        <p:spPr bwMode="auto">
          <a:xfrm>
            <a:off x="142844" y="428604"/>
            <a:ext cx="8572528" cy="621508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POSTUP: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631032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Vybereme vhodný kousek kamene. Motiv z ubrousku vystřihneme a vrchní vrstvu nalepíme.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Se špejlí použijeme jako zápich do květináče, s motouzem jako obrázek. Případně položíme jako těžítko.</a:t>
            </a:r>
          </a:p>
        </p:txBody>
      </p:sp>
    </p:spTree>
    <p:extLst>
      <p:ext uri="{BB962C8B-B14F-4D97-AF65-F5344CB8AC3E}">
        <p14:creationId xmlns:p14="http://schemas.microsoft.com/office/powerpoint/2010/main" val="2254408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srpen 2012 od Zuzky\IMAG0711.jpg"/>
          <p:cNvPicPr>
            <a:picLocks noChangeAspect="1" noChangeArrowheads="1"/>
          </p:cNvPicPr>
          <p:nvPr/>
        </p:nvPicPr>
        <p:blipFill>
          <a:blip r:embed="rId2"/>
          <a:srcRect l="-1736" t="76043" r="49653" b="-1216"/>
          <a:stretch>
            <a:fillRect/>
          </a:stretch>
        </p:blipFill>
        <p:spPr bwMode="auto">
          <a:xfrm>
            <a:off x="142844" y="428604"/>
            <a:ext cx="8572528" cy="6215082"/>
          </a:xfrm>
          <a:prstGeom prst="rect">
            <a:avLst/>
          </a:prstGeom>
          <a:noFill/>
        </p:spPr>
      </p:pic>
      <p:pic>
        <p:nvPicPr>
          <p:cNvPr id="6146" name="Picture 2" descr="C:\Documents and Settings\Petr\Plocha\Fotky pro DUM\P2270577.JPG"/>
          <p:cNvPicPr>
            <a:picLocks noChangeAspect="1" noChangeArrowheads="1"/>
          </p:cNvPicPr>
          <p:nvPr/>
        </p:nvPicPr>
        <p:blipFill>
          <a:blip r:embed="rId3" cstate="print"/>
          <a:srcRect l="26691" t="15920" r="28211" b="14941"/>
          <a:stretch>
            <a:fillRect/>
          </a:stretch>
        </p:blipFill>
        <p:spPr bwMode="auto">
          <a:xfrm>
            <a:off x="1000100" y="642918"/>
            <a:ext cx="2786082" cy="32039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147" name="Picture 3" descr="C:\Documents and Settings\Petr\Plocha\Fotky pro DUM\P2270579.JPG"/>
          <p:cNvPicPr>
            <a:picLocks noChangeAspect="1" noChangeArrowheads="1"/>
          </p:cNvPicPr>
          <p:nvPr/>
        </p:nvPicPr>
        <p:blipFill>
          <a:blip r:embed="rId4" cstate="print"/>
          <a:srcRect l="21430" t="13916" r="17688" b="10933"/>
          <a:stretch>
            <a:fillRect/>
          </a:stretch>
        </p:blipFill>
        <p:spPr bwMode="auto">
          <a:xfrm rot="16200000">
            <a:off x="4783668" y="1074192"/>
            <a:ext cx="3929090" cy="363804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148" name="Picture 4" descr="C:\Documents and Settings\Petr\Plocha\Fotky pro DUM\P2270580.JPG"/>
          <p:cNvPicPr>
            <a:picLocks noChangeAspect="1" noChangeArrowheads="1"/>
          </p:cNvPicPr>
          <p:nvPr/>
        </p:nvPicPr>
        <p:blipFill>
          <a:blip r:embed="rId5" cstate="print"/>
          <a:srcRect l="14665" t="34959" r="28963" b="20953"/>
          <a:stretch>
            <a:fillRect/>
          </a:stretch>
        </p:blipFill>
        <p:spPr bwMode="auto">
          <a:xfrm>
            <a:off x="785786" y="3357562"/>
            <a:ext cx="4929222" cy="28918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srpen 2012 od Zuzky\IMAG0711.jpg"/>
          <p:cNvPicPr>
            <a:picLocks noChangeAspect="1" noChangeArrowheads="1"/>
          </p:cNvPicPr>
          <p:nvPr/>
        </p:nvPicPr>
        <p:blipFill>
          <a:blip r:embed="rId2"/>
          <a:srcRect l="-1736" t="76043" r="49653" b="-1216"/>
          <a:stretch>
            <a:fillRect/>
          </a:stretch>
        </p:blipFill>
        <p:spPr bwMode="auto">
          <a:xfrm>
            <a:off x="142844" y="428604"/>
            <a:ext cx="8572528" cy="6215082"/>
          </a:xfrm>
          <a:prstGeom prst="rect">
            <a:avLst/>
          </a:prstGeom>
          <a:noFill/>
        </p:spPr>
      </p:pic>
      <p:pic>
        <p:nvPicPr>
          <p:cNvPr id="4098" name="Picture 2" descr="C:\Documents and Settings\Petr\Plocha\Fotky pro DUM\P2270585.JPG"/>
          <p:cNvPicPr>
            <a:picLocks noChangeAspect="1" noChangeArrowheads="1"/>
          </p:cNvPicPr>
          <p:nvPr/>
        </p:nvPicPr>
        <p:blipFill>
          <a:blip r:embed="rId3" cstate="print"/>
          <a:srcRect t="1002" r="3758"/>
          <a:stretch>
            <a:fillRect/>
          </a:stretch>
        </p:blipFill>
        <p:spPr bwMode="auto">
          <a:xfrm>
            <a:off x="714348" y="214290"/>
            <a:ext cx="7432693" cy="57351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srpen 2012 od Zuzky\IMAG0711.jpg"/>
          <p:cNvPicPr>
            <a:picLocks noChangeAspect="1" noChangeArrowheads="1"/>
          </p:cNvPicPr>
          <p:nvPr/>
        </p:nvPicPr>
        <p:blipFill>
          <a:blip r:embed="rId2"/>
          <a:srcRect l="-1736" t="76043" r="49653" b="-1216"/>
          <a:stretch>
            <a:fillRect/>
          </a:stretch>
        </p:blipFill>
        <p:spPr bwMode="auto">
          <a:xfrm>
            <a:off x="142844" y="428604"/>
            <a:ext cx="8572528" cy="6215082"/>
          </a:xfrm>
          <a:prstGeom prst="rect">
            <a:avLst/>
          </a:prstGeom>
          <a:noFill/>
        </p:spPr>
      </p:pic>
      <p:pic>
        <p:nvPicPr>
          <p:cNvPr id="5122" name="Picture 2" descr="C:\Documents and Settings\Petr\Plocha\Fotky pro DUM\P2270586.JPG"/>
          <p:cNvPicPr>
            <a:picLocks noChangeAspect="1" noChangeArrowheads="1"/>
          </p:cNvPicPr>
          <p:nvPr/>
        </p:nvPicPr>
        <p:blipFill>
          <a:blip r:embed="rId3" cstate="print"/>
          <a:srcRect l="11659" t="8906" r="7917" b="16945"/>
          <a:stretch>
            <a:fillRect/>
          </a:stretch>
        </p:blipFill>
        <p:spPr bwMode="auto">
          <a:xfrm>
            <a:off x="571472" y="500042"/>
            <a:ext cx="7643866" cy="52864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tr\Plocha\Fotky srpen 2012 od Zuzky\IMAG0711.jpg"/>
          <p:cNvPicPr>
            <a:picLocks noChangeAspect="1" noChangeArrowheads="1"/>
          </p:cNvPicPr>
          <p:nvPr/>
        </p:nvPicPr>
        <p:blipFill>
          <a:blip r:embed="rId2"/>
          <a:srcRect l="-1736" t="76043" r="49653" b="-1216"/>
          <a:stretch>
            <a:fillRect/>
          </a:stretch>
        </p:blipFill>
        <p:spPr bwMode="auto">
          <a:xfrm>
            <a:off x="142844" y="428604"/>
            <a:ext cx="8572528" cy="6215082"/>
          </a:xfrm>
          <a:prstGeom prst="rect">
            <a:avLst/>
          </a:prstGeom>
          <a:noFill/>
        </p:spPr>
      </p:pic>
      <p:pic>
        <p:nvPicPr>
          <p:cNvPr id="7173" name="Picture 5" descr="C:\Documents and Settings\Petr\Plocha\Fotky srpen 2012 od Zuzky\IMAG072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571480"/>
            <a:ext cx="4736520" cy="558065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580112" y="571480"/>
            <a:ext cx="2952328" cy="5449808"/>
          </a:xfrm>
        </p:spPr>
        <p:txBody>
          <a:bodyPr/>
          <a:lstStyle/>
          <a:p>
            <a:pPr algn="l"/>
            <a:r>
              <a:rPr lang="cs-CZ" dirty="0" smtClean="0"/>
              <a:t>Tip na výlet: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Četná naleziště nacházíme v Nízkém Jeseníku.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 rot="898617">
            <a:off x="2674403" y="3151425"/>
            <a:ext cx="31089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solidFill>
                  <a:schemeClr val="accent4">
                    <a:lumMod val="75000"/>
                  </a:schemeClr>
                </a:solidFill>
              </a:rPr>
              <a:t>Jakartovice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132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PŘÍRODNÍ KÁMEN - BŘIDLICE</vt:lpstr>
      <vt:lpstr>POMŮCKY:</vt:lpstr>
      <vt:lpstr>Prezentace aplikace PowerPoint</vt:lpstr>
      <vt:lpstr>Prezentace aplikace PowerPoint</vt:lpstr>
      <vt:lpstr>POSTUP:</vt:lpstr>
      <vt:lpstr>Prezentace aplikace PowerPoint</vt:lpstr>
      <vt:lpstr>Prezentace aplikace PowerPoint</vt:lpstr>
      <vt:lpstr>Prezentace aplikace PowerPoint</vt:lpstr>
      <vt:lpstr>Tip na výlet:    Četná naleziště nacházíme v Nízkém Jeseníku. 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Lichý</dc:creator>
  <cp:lastModifiedBy>Burdová</cp:lastModifiedBy>
  <cp:revision>14</cp:revision>
  <dcterms:created xsi:type="dcterms:W3CDTF">2013-03-12T17:19:10Z</dcterms:created>
  <dcterms:modified xsi:type="dcterms:W3CDTF">2013-03-18T19:58:27Z</dcterms:modified>
</cp:coreProperties>
</file>