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3" r:id="rId4"/>
    <p:sldId id="264" r:id="rId5"/>
    <p:sldId id="265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VY_12_INOVACE_01_Naše obec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Naše obec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VY_12_INOVACE_01_Naše obec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Naše obec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2D482-B062-46DB-82BA-AC16F39A7268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B2E29-BD99-4D05-9594-196E0DC5B2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88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sami doplňují informace</a:t>
            </a:r>
            <a:r>
              <a:rPr lang="cs-CZ" baseline="0" dirty="0" smtClean="0"/>
              <a:t>, učitel jim napomáhá, informace z tohoto listu si zapíší do sešitu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B2E29-BD99-4D05-9594-196E0DC5B24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popisují, co vidí na pohlednici obce, ve které je</a:t>
            </a:r>
            <a:r>
              <a:rPr lang="cs-CZ" baseline="0" dirty="0" smtClean="0"/>
              <a:t> naše škola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B2E29-BD99-4D05-9594-196E0DC5B24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6958078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Materiál je určen pro </a:t>
            </a:r>
            <a:r>
              <a:rPr lang="cs-CZ" dirty="0" smtClean="0"/>
              <a:t>3. </a:t>
            </a:r>
            <a:r>
              <a:rPr lang="cs-CZ" dirty="0"/>
              <a:t>ročník </a:t>
            </a:r>
            <a:r>
              <a:rPr lang="cs-CZ" dirty="0" smtClean="0"/>
              <a:t>ZŠ, pro výuku prvouky. </a:t>
            </a:r>
          </a:p>
          <a:p>
            <a:r>
              <a:rPr lang="cs-CZ" dirty="0" smtClean="0"/>
              <a:t>Pomůcky: interaktivní pero, fixy na interaktivní tabuli, letáky a materiály týkající se obce </a:t>
            </a:r>
            <a:r>
              <a:rPr lang="cs-CZ" dirty="0" smtClean="0"/>
              <a:t>Dobříč.</a:t>
            </a:r>
            <a:endParaRPr lang="cs-CZ" dirty="0" smtClean="0"/>
          </a:p>
          <a:p>
            <a:r>
              <a:rPr lang="cs-CZ" dirty="0" smtClean="0"/>
              <a:t>Tento materiál slouží jako prezentace nově probíraného učiva, nebo ho lze využít v rámci opakování.</a:t>
            </a:r>
            <a:endParaRPr lang="cs-CZ" dirty="0"/>
          </a:p>
          <a:p>
            <a:r>
              <a:rPr lang="cs-CZ" dirty="0" smtClean="0"/>
              <a:t>Inovace: interaktivní 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žáci získají základní informace o obci, ve které žijí, nebo chodí do školy.  Některé poznatky si zapíší do sešitu. Napíší svoji </a:t>
            </a:r>
            <a:r>
              <a:rPr lang="cs-CZ" dirty="0" smtClean="0"/>
              <a:t>adresu.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Naše obec – základní informace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Naše obec se jmenuje </a:t>
            </a:r>
            <a:r>
              <a:rPr lang="cs-CZ" sz="2400" dirty="0" err="1" smtClean="0">
                <a:latin typeface="Arial Black" pitchFamily="34" charset="0"/>
              </a:rPr>
              <a:t>Dobříč</a:t>
            </a:r>
            <a:r>
              <a:rPr lang="cs-CZ" sz="2400" dirty="0" smtClean="0"/>
              <a:t>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Sousední obce jsou:</a:t>
            </a:r>
          </a:p>
          <a:p>
            <a:pPr>
              <a:buNone/>
            </a:pPr>
            <a:r>
              <a:rPr lang="cs-CZ" sz="2400" dirty="0" smtClean="0"/>
              <a:t>    Jarov, Obora, Koryta, </a:t>
            </a:r>
            <a:r>
              <a:rPr lang="cs-CZ" sz="2400" dirty="0" err="1" smtClean="0"/>
              <a:t>Čivice</a:t>
            </a:r>
            <a:r>
              <a:rPr lang="cs-CZ" sz="2400" dirty="0" smtClean="0"/>
              <a:t>, </a:t>
            </a:r>
            <a:r>
              <a:rPr lang="cs-CZ" sz="2400" dirty="0" smtClean="0"/>
              <a:t>Kaceřov.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Poštovní směrovací číslo do naší obce je:</a:t>
            </a:r>
          </a:p>
          <a:p>
            <a:pPr>
              <a:buNone/>
            </a:pPr>
            <a:r>
              <a:rPr lang="cs-CZ" sz="2400" dirty="0" smtClean="0"/>
              <a:t>   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330 05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Dobříč</a:t>
            </a: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dobříč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357294" y="-1087276"/>
            <a:ext cx="6429420" cy="9032552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/>
              <a:t>Napiš </a:t>
            </a:r>
            <a:r>
              <a:rPr lang="cs-CZ" smtClean="0"/>
              <a:t>svoji </a:t>
            </a:r>
            <a:r>
              <a:rPr lang="cs-CZ" smtClean="0"/>
              <a:t>adresu.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mtClean="0"/>
          </a:p>
          <a:p>
            <a:pPr>
              <a:buNone/>
            </a:pPr>
            <a:r>
              <a:rPr lang="cs-CZ" smtClean="0"/>
              <a:t>……………………………..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………………………………………………………..</a:t>
            </a:r>
            <a:endParaRPr lang="cs-CZ" dirty="0"/>
          </a:p>
        </p:txBody>
      </p:sp>
      <p:pic>
        <p:nvPicPr>
          <p:cNvPr id="1026" name="Picture 2" descr="C:\Users\Steflova\AppData\Local\Microsoft\Windows\Temporary Internet Files\Content.IE5\J693QRMB\MC9004404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42897"/>
            <a:ext cx="868363" cy="91440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</a:p>
          <a:p>
            <a:r>
              <a:rPr lang="cs-CZ" dirty="0" smtClean="0"/>
              <a:t>Pohlednice – FOTO </a:t>
            </a:r>
            <a:r>
              <a:rPr lang="cs-CZ" dirty="0" err="1" smtClean="0"/>
              <a:t>Dasis</a:t>
            </a:r>
            <a:r>
              <a:rPr lang="cs-CZ" dirty="0" smtClean="0"/>
              <a:t>, Plasy 2009 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201</Words>
  <Application>Microsoft Office PowerPoint</Application>
  <PresentationFormat>Předvádění na obrazovce (4:3)</PresentationFormat>
  <Paragraphs>31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Naše obec – základní informace</vt:lpstr>
      <vt:lpstr>Prezentace aplikace PowerPoint</vt:lpstr>
      <vt:lpstr>Napiš svoji adresu.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31</cp:revision>
  <dcterms:created xsi:type="dcterms:W3CDTF">2011-08-21T15:31:45Z</dcterms:created>
  <dcterms:modified xsi:type="dcterms:W3CDTF">2012-03-12T22:43:06Z</dcterms:modified>
</cp:coreProperties>
</file>