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3" r:id="rId6"/>
    <p:sldId id="26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700A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VY_12_INOVACE_02_Doprava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Doprava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VY_12_INOVACE_02_Doprava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Doprava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2D482-B062-46DB-82BA-AC16F39A726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B2E29-BD99-4D05-9594-196E0DC5B2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3886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si zapisují poznámky do sešitu, doplňují tento stručný přehled o své poznatky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popisují, jaký</a:t>
            </a:r>
            <a:r>
              <a:rPr lang="cs-CZ" baseline="0" dirty="0" smtClean="0"/>
              <a:t> dopravní prostředek je na obrázku a doplňují, které máme další dopravní prostředky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si do sešitu namalují některé dopravní značky podle druhu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k semaforům pro automobily</a:t>
            </a:r>
            <a:r>
              <a:rPr lang="cs-CZ" baseline="0" dirty="0" smtClean="0"/>
              <a:t> </a:t>
            </a:r>
            <a:r>
              <a:rPr lang="cs-CZ" dirty="0" smtClean="0"/>
              <a:t>doplní výrazy: volno, pozor stůj a k semaforům pro chodce: volno, stůj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615805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letáky a materiály týkající se </a:t>
            </a:r>
            <a:r>
              <a:rPr lang="cs-CZ" dirty="0" smtClean="0"/>
              <a:t>Dopravy, dopravních prostředků,…</a:t>
            </a:r>
            <a:endParaRPr lang="cs-CZ" dirty="0" smtClean="0"/>
          </a:p>
          <a:p>
            <a:r>
              <a:rPr lang="cs-CZ" dirty="0" smtClean="0"/>
              <a:t>Tento materiál slouží jako prezentace nově probíraného učiva, nebo ho lze využít v rámci opakování.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</a:t>
            </a:r>
            <a:r>
              <a:rPr lang="cs-CZ" dirty="0" smtClean="0"/>
              <a:t>žáci získají informace</a:t>
            </a:r>
            <a:r>
              <a:rPr lang="cs-CZ" dirty="0" smtClean="0"/>
              <a:t>, které </a:t>
            </a:r>
            <a:r>
              <a:rPr lang="cs-CZ" dirty="0"/>
              <a:t>musí znát </a:t>
            </a:r>
            <a:r>
              <a:rPr lang="cs-CZ" dirty="0" smtClean="0"/>
              <a:t>o </a:t>
            </a:r>
            <a:r>
              <a:rPr lang="cs-CZ" dirty="0" smtClean="0"/>
              <a:t>dopravě, dopravních značkách a </a:t>
            </a:r>
            <a:r>
              <a:rPr lang="cs-CZ" dirty="0" smtClean="0"/>
              <a:t>dopravních prostředcích, o semaforech. </a:t>
            </a:r>
            <a:r>
              <a:rPr lang="cs-CZ" dirty="0" smtClean="0"/>
              <a:t>Některé poznatky si zapíší </a:t>
            </a:r>
            <a:r>
              <a:rPr lang="cs-CZ" dirty="0" smtClean="0"/>
              <a:t>do </a:t>
            </a:r>
            <a:r>
              <a:rPr lang="cs-CZ" dirty="0" smtClean="0"/>
              <a:t>sešitu.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EC700A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Doprava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Silniční provoz řídí dopravní značky:</a:t>
            </a:r>
            <a:br>
              <a:rPr lang="cs-CZ" b="1" dirty="0" smtClean="0"/>
            </a:br>
            <a:r>
              <a:rPr lang="cs-CZ" dirty="0" smtClean="0"/>
              <a:t>a) zákazové</a:t>
            </a:r>
            <a:br>
              <a:rPr lang="cs-CZ" dirty="0" smtClean="0"/>
            </a:br>
            <a:r>
              <a:rPr lang="cs-CZ" dirty="0" smtClean="0"/>
              <a:t>b) výstražné</a:t>
            </a:r>
            <a:br>
              <a:rPr lang="cs-CZ" dirty="0" smtClean="0"/>
            </a:br>
            <a:r>
              <a:rPr lang="cs-CZ" dirty="0" smtClean="0"/>
              <a:t>c) příkazové</a:t>
            </a:r>
            <a:br>
              <a:rPr lang="cs-CZ" dirty="0" smtClean="0"/>
            </a:br>
            <a:r>
              <a:rPr lang="cs-CZ" dirty="0" smtClean="0"/>
              <a:t>d) informační</a:t>
            </a:r>
          </a:p>
          <a:p>
            <a:endParaRPr lang="cs-CZ" dirty="0" smtClean="0"/>
          </a:p>
          <a:p>
            <a:r>
              <a:rPr lang="cs-CZ" dirty="0" smtClean="0"/>
              <a:t>Ve městě lidi přepravují tramvaje, autobusy, trolejbusy, (metro), MHD = prostředky hromadné dopravy.</a:t>
            </a:r>
            <a:br>
              <a:rPr lang="cs-CZ" dirty="0" smtClean="0"/>
            </a:br>
            <a:r>
              <a:rPr lang="cs-CZ" dirty="0" smtClean="0"/>
              <a:t>Menší obce propojují autobusové linky nebo železnice.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Dopravní prostředky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Vzducholoď, auto, parník, autobus, trolejbus, vrtulník, vlak, kolo, letadlo, motorka</a:t>
            </a:r>
          </a:p>
          <a:p>
            <a:endParaRPr lang="cs-CZ" dirty="0"/>
          </a:p>
        </p:txBody>
      </p:sp>
      <p:pic>
        <p:nvPicPr>
          <p:cNvPr id="1026" name="Picture 2" descr="C:\Users\Steflova\AppData\Local\Microsoft\Windows\Temporary Internet Files\Content.IE5\88IZB7TT\MP9004327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785106"/>
            <a:ext cx="2000264" cy="1501150"/>
          </a:xfrm>
          <a:prstGeom prst="rect">
            <a:avLst/>
          </a:prstGeom>
          <a:noFill/>
        </p:spPr>
      </p:pic>
      <p:pic>
        <p:nvPicPr>
          <p:cNvPr id="1027" name="Picture 3" descr="C:\Users\Steflova\AppData\Local\Microsoft\Windows\Temporary Internet Files\Content.IE5\88IZB7TT\MP9004331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926" y="2787679"/>
            <a:ext cx="2771772" cy="1855767"/>
          </a:xfrm>
          <a:prstGeom prst="rect">
            <a:avLst/>
          </a:prstGeom>
          <a:noFill/>
        </p:spPr>
      </p:pic>
      <p:pic>
        <p:nvPicPr>
          <p:cNvPr id="1028" name="Picture 4" descr="C:\Users\Steflova\AppData\Local\Microsoft\Windows\Temporary Internet Files\Content.IE5\ZXURRUG0\MP90042242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504" y="4547586"/>
            <a:ext cx="2714612" cy="1953248"/>
          </a:xfrm>
          <a:prstGeom prst="rect">
            <a:avLst/>
          </a:prstGeom>
          <a:noFill/>
        </p:spPr>
      </p:pic>
      <p:pic>
        <p:nvPicPr>
          <p:cNvPr id="1031" name="Picture 7" descr="C:\Users\Steflova\AppData\Local\Microsoft\Windows\Temporary Internet Files\Content.IE5\88IZB7TT\MP90040215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78602" y="4697369"/>
            <a:ext cx="2165034" cy="1732027"/>
          </a:xfrm>
          <a:prstGeom prst="rect">
            <a:avLst/>
          </a:prstGeom>
          <a:noFill/>
        </p:spPr>
      </p:pic>
      <p:pic>
        <p:nvPicPr>
          <p:cNvPr id="1035" name="Picture 11" descr="C:\Users\Steflova\AppData\Local\Microsoft\Windows\Temporary Internet Files\Content.IE5\88IZB7TT\MP90039997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8238" y="2866010"/>
            <a:ext cx="2342852" cy="1563122"/>
          </a:xfrm>
          <a:prstGeom prst="rect">
            <a:avLst/>
          </a:prstGeom>
          <a:noFill/>
        </p:spPr>
      </p:pic>
      <p:pic>
        <p:nvPicPr>
          <p:cNvPr id="4" name="Picture 2" descr="C:\Users\Steflova\AppData\Local\Microsoft\Windows\Temporary Internet Files\Content.IE5\88IZB7TT\MC90044129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15110" y="4486292"/>
            <a:ext cx="1943104" cy="1943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/>
              <a:t>a) Zákazové                              c) Příkazové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sz="1600" dirty="0" smtClean="0"/>
          </a:p>
          <a:p>
            <a:pPr marL="514350" indent="-514350">
              <a:buNone/>
            </a:pPr>
            <a:r>
              <a:rPr lang="cs-CZ" sz="1600" dirty="0" smtClean="0"/>
              <a:t>Zákaz vjezdu všech vozidel (v obou směrech)                            Stezka pro cyklisty</a:t>
            </a:r>
          </a:p>
          <a:p>
            <a:pPr marL="514350" indent="-514350">
              <a:buNone/>
            </a:pPr>
            <a:endParaRPr lang="cs-CZ" sz="1600" dirty="0" smtClean="0"/>
          </a:p>
          <a:p>
            <a:pPr marL="514350" indent="-514350">
              <a:buNone/>
            </a:pPr>
            <a:r>
              <a:rPr lang="cs-CZ" dirty="0" smtClean="0"/>
              <a:t>b) Výstražné                             d) Informativní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sz="1600" dirty="0" smtClean="0"/>
          </a:p>
          <a:p>
            <a:pPr marL="514350" indent="-514350">
              <a:buNone/>
            </a:pPr>
            <a:r>
              <a:rPr lang="cs-CZ" sz="1600" dirty="0" smtClean="0"/>
              <a:t>          Křižovatka                                                                                   Přechod pro chodce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</p:txBody>
      </p:sp>
      <p:pic>
        <p:nvPicPr>
          <p:cNvPr id="1026" name="Picture 2" descr="C:\Users\Steflova\AppData\Local\Microsoft\Windows\Temporary Internet Files\Content.IE5\88IZB7TT\MC9004112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7" y="2150136"/>
            <a:ext cx="1357322" cy="1278864"/>
          </a:xfrm>
          <a:prstGeom prst="rect">
            <a:avLst/>
          </a:prstGeom>
          <a:noFill/>
        </p:spPr>
      </p:pic>
      <p:pic>
        <p:nvPicPr>
          <p:cNvPr id="1027" name="Picture 3" descr="C:\Users\Steflova\AppData\Local\Microsoft\Windows\Temporary Internet Files\Content.IE5\ASGMXC31\MC9004112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92856" y="2134452"/>
            <a:ext cx="1450912" cy="1365986"/>
          </a:xfrm>
          <a:prstGeom prst="rect">
            <a:avLst/>
          </a:prstGeom>
          <a:noFill/>
        </p:spPr>
      </p:pic>
      <p:pic>
        <p:nvPicPr>
          <p:cNvPr id="1028" name="Picture 4" descr="C:\Users\Steflova\AppData\Local\Microsoft\Windows\Temporary Internet Files\Content.IE5\ZXURRUG0\MC90041143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4779166"/>
            <a:ext cx="1622249" cy="1293040"/>
          </a:xfrm>
          <a:prstGeom prst="rect">
            <a:avLst/>
          </a:prstGeom>
          <a:noFill/>
        </p:spPr>
      </p:pic>
      <p:pic>
        <p:nvPicPr>
          <p:cNvPr id="1029" name="Picture 5" descr="C:\Users\Steflova\AppData\Local\Microsoft\Windows\Temporary Internet Files\Content.IE5\J693QRMB\MC90043202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9759" y="4872511"/>
            <a:ext cx="1271133" cy="12711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Semafory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929222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/>
              <a:t>Pro auta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b="1" dirty="0" smtClean="0"/>
              <a:t>Pro chodce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</p:txBody>
      </p:sp>
      <p:pic>
        <p:nvPicPr>
          <p:cNvPr id="2050" name="Picture 2" descr="C:\Users\Steflova\AppData\Local\Microsoft\Windows\Temporary Internet Files\Content.IE5\88IZB7TT\MC9004131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5" y="4172608"/>
            <a:ext cx="1000132" cy="2042474"/>
          </a:xfrm>
          <a:prstGeom prst="rect">
            <a:avLst/>
          </a:prstGeom>
          <a:noFill/>
        </p:spPr>
      </p:pic>
      <p:pic>
        <p:nvPicPr>
          <p:cNvPr id="2051" name="Picture 3" descr="C:\Users\Steflova\AppData\Local\Microsoft\Windows\Temporary Internet Files\Content.IE5\ASGMXC31\MC9004131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4169933"/>
            <a:ext cx="1004367" cy="2045149"/>
          </a:xfrm>
          <a:prstGeom prst="rect">
            <a:avLst/>
          </a:prstGeom>
          <a:noFill/>
        </p:spPr>
      </p:pic>
      <p:pic>
        <p:nvPicPr>
          <p:cNvPr id="2053" name="Picture 5" descr="C:\Users\Steflova\AppData\Local\Microsoft\Windows\Temporary Internet Files\Content.IE5\J693QRMB\MC90034298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81154" y="1893148"/>
            <a:ext cx="1705358" cy="1750166"/>
          </a:xfrm>
          <a:prstGeom prst="rect">
            <a:avLst/>
          </a:prstGeom>
          <a:noFill/>
        </p:spPr>
      </p:pic>
      <p:pic>
        <p:nvPicPr>
          <p:cNvPr id="2054" name="Picture 6" descr="C:\Users\Steflova\AppData\Local\Microsoft\Windows\Temporary Internet Files\Content.IE5\88IZB7TT\MC90034298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28860" y="1893148"/>
            <a:ext cx="1705358" cy="1750166"/>
          </a:xfrm>
          <a:prstGeom prst="rect">
            <a:avLst/>
          </a:prstGeom>
          <a:noFill/>
        </p:spPr>
      </p:pic>
      <p:pic>
        <p:nvPicPr>
          <p:cNvPr id="2055" name="Picture 7" descr="C:\Users\Steflova\AppData\Local\Microsoft\Windows\Temporary Internet Files\Content.IE5\ASGMXC31\MC9003429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09662" y="1928802"/>
            <a:ext cx="1601008" cy="16430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239</Words>
  <Application>Microsoft Office PowerPoint</Application>
  <PresentationFormat>Předvádění na obrazovce (4:3)</PresentationFormat>
  <Paragraphs>46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 Doprava </vt:lpstr>
      <vt:lpstr> Dopravní prostředky </vt:lpstr>
      <vt:lpstr>Dopravní značky</vt:lpstr>
      <vt:lpstr>Semafory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35</cp:revision>
  <dcterms:created xsi:type="dcterms:W3CDTF">2011-08-21T15:31:45Z</dcterms:created>
  <dcterms:modified xsi:type="dcterms:W3CDTF">2012-03-11T17:12:53Z</dcterms:modified>
</cp:coreProperties>
</file>