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65" r:id="rId4"/>
    <p:sldId id="263" r:id="rId5"/>
    <p:sldId id="264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VY_12_INOVACE_03_Obecní úřad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Obecní úřad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VY_12_INOVACE_03_Obecní úřad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Obecní úřad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02D482-B062-46DB-82BA-AC16F39A7268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4B2E29-BD99-4D05-9594-196E0DC5B2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38862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4B2E29-BD99-4D05-9594-196E0DC5B243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6158051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Materiál je určen pro 3. ročník ZŠ, pro výuku prvouky. </a:t>
            </a:r>
          </a:p>
          <a:p>
            <a:r>
              <a:rPr lang="cs-CZ" dirty="0" smtClean="0"/>
              <a:t>Pomůcky: interaktivní pero, fixy na interaktivní tabuli, letáky a materiály týkající se obce </a:t>
            </a:r>
            <a:r>
              <a:rPr lang="cs-CZ" dirty="0" err="1" smtClean="0"/>
              <a:t>Dobříč</a:t>
            </a:r>
            <a:endParaRPr lang="cs-CZ" dirty="0" smtClean="0"/>
          </a:p>
          <a:p>
            <a:r>
              <a:rPr lang="cs-CZ" dirty="0" smtClean="0"/>
              <a:t>Tento materiál slouží jako prezentace nově probíraného učiva, nebo ho lze využít v rámci opakování</a:t>
            </a:r>
            <a:r>
              <a:rPr lang="cs-CZ" dirty="0" smtClean="0"/>
              <a:t>. </a:t>
            </a:r>
            <a:r>
              <a:rPr lang="cs-CZ" dirty="0" smtClean="0"/>
              <a:t>Této hodině předchází procházka po obci.</a:t>
            </a:r>
          </a:p>
          <a:p>
            <a:r>
              <a:rPr lang="cs-CZ" dirty="0" smtClean="0"/>
              <a:t>Inovace</a:t>
            </a:r>
            <a:r>
              <a:rPr lang="cs-CZ" dirty="0" smtClean="0"/>
              <a:t>: interaktivní způsob učení</a:t>
            </a:r>
          </a:p>
          <a:p>
            <a:r>
              <a:rPr lang="cs-CZ" dirty="0" smtClean="0"/>
              <a:t>Metodické pokyny: Žáci </a:t>
            </a:r>
            <a:r>
              <a:rPr lang="cs-CZ" dirty="0"/>
              <a:t>si zopakují vše, co musí znát </a:t>
            </a:r>
            <a:r>
              <a:rPr lang="cs-CZ" dirty="0" smtClean="0"/>
              <a:t>o Obecním úřadě, významných budovách v obci a historii obce. </a:t>
            </a:r>
            <a:r>
              <a:rPr lang="cs-CZ" dirty="0" smtClean="0"/>
              <a:t>Některé poznatky </a:t>
            </a:r>
            <a:r>
              <a:rPr lang="cs-CZ" dirty="0" smtClean="0"/>
              <a:t>si zapíší do sešitu.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Významné budovy v obci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Obecní úřad – v čele je starosta, ve velkých městech je radnice – primátor</a:t>
            </a:r>
          </a:p>
          <a:p>
            <a:r>
              <a:rPr lang="cs-CZ" dirty="0" smtClean="0"/>
              <a:t>Další významné budovy: škola, pošta, kino, obchody, zdravotnická zařízení</a:t>
            </a:r>
          </a:p>
        </p:txBody>
      </p:sp>
      <p:pic>
        <p:nvPicPr>
          <p:cNvPr id="1026" name="Picture 2" descr="C:\Users\Steflova\AppData\Local\Microsoft\Windows\Temporary Internet Files\Content.IE5\ZXURRUG0\MC9003082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10573" y="4415892"/>
            <a:ext cx="1833327" cy="151343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Obecní úřad (OÚ)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/>
              <a:t>V jeho čele starosta  (v </a:t>
            </a:r>
            <a:r>
              <a:rPr lang="cs-CZ" dirty="0" err="1" smtClean="0"/>
              <a:t>Dobříči</a:t>
            </a:r>
            <a:r>
              <a:rPr lang="cs-CZ" dirty="0" smtClean="0"/>
              <a:t> nyní  p.  Václav </a:t>
            </a:r>
            <a:r>
              <a:rPr lang="cs-CZ" dirty="0" err="1" smtClean="0"/>
              <a:t>Lomička</a:t>
            </a:r>
            <a:r>
              <a:rPr lang="cs-CZ" dirty="0" smtClean="0"/>
              <a:t>)</a:t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rgbClr val="7030A0"/>
                </a:solidFill>
              </a:rPr>
              <a:t>OÚ zajišťuje:</a:t>
            </a:r>
          </a:p>
          <a:p>
            <a:pPr lvl="0"/>
            <a:r>
              <a:rPr lang="cs-CZ" b="1" dirty="0" smtClean="0">
                <a:solidFill>
                  <a:srgbClr val="800000"/>
                </a:solidFill>
              </a:rPr>
              <a:t>Služby</a:t>
            </a:r>
            <a:r>
              <a:rPr lang="cs-CZ" dirty="0" smtClean="0"/>
              <a:t> – elektrikář, kadeřník, truhlář, švadlena, autooprava, hodinář, spořitelna, pošta, obchody</a:t>
            </a:r>
            <a:br>
              <a:rPr lang="cs-CZ" dirty="0" smtClean="0"/>
            </a:br>
            <a:endParaRPr lang="cs-CZ" dirty="0" smtClean="0"/>
          </a:p>
          <a:p>
            <a:pPr lvl="0"/>
            <a:r>
              <a:rPr lang="cs-CZ" b="1" dirty="0" smtClean="0">
                <a:solidFill>
                  <a:srgbClr val="800000"/>
                </a:solidFill>
              </a:rPr>
              <a:t>Zdraví a bezpečnost </a:t>
            </a:r>
            <a:r>
              <a:rPr lang="cs-CZ" dirty="0" smtClean="0"/>
              <a:t>– ordinace, lékárna, nemocnice, hasiči, policie, pouliční osvětlení</a:t>
            </a:r>
            <a:br>
              <a:rPr lang="cs-CZ" dirty="0" smtClean="0"/>
            </a:br>
            <a:endParaRPr lang="cs-CZ" dirty="0" smtClean="0"/>
          </a:p>
          <a:p>
            <a:pPr lvl="0"/>
            <a:r>
              <a:rPr lang="cs-CZ" b="1" dirty="0" smtClean="0">
                <a:solidFill>
                  <a:srgbClr val="800000"/>
                </a:solidFill>
              </a:rPr>
              <a:t>Kulturu</a:t>
            </a:r>
            <a:r>
              <a:rPr lang="cs-CZ" dirty="0" smtClean="0"/>
              <a:t> – kulturní dům, kino, výstava, divadlo, knihovna, muzeum, zámek, hrad 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  <a:solidFill>
            <a:schemeClr val="bg1"/>
          </a:solidFill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Historie obce je zachycena</a:t>
            </a:r>
            <a:r>
              <a:rPr lang="cs-CZ" sz="3200" dirty="0" smtClean="0"/>
              <a:t>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v kronice</a:t>
            </a:r>
          </a:p>
          <a:p>
            <a:pPr lvl="0"/>
            <a:r>
              <a:rPr lang="cs-CZ" sz="2800" dirty="0" smtClean="0"/>
              <a:t>v archivu</a:t>
            </a:r>
          </a:p>
          <a:p>
            <a:pPr lvl="0"/>
            <a:r>
              <a:rPr lang="cs-CZ" sz="2800" dirty="0" smtClean="0"/>
              <a:t>v muzeu</a:t>
            </a:r>
          </a:p>
          <a:p>
            <a:pPr lvl="0">
              <a:buNone/>
            </a:pPr>
            <a:r>
              <a:rPr lang="cs-CZ" sz="2800" dirty="0" smtClean="0"/>
              <a:t>Popisuje skutečné události i pověsti.</a:t>
            </a:r>
          </a:p>
          <a:p>
            <a:pPr lvl="0"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Na vesnici pracuje mnoho lidí v zemědělství.</a:t>
            </a:r>
          </a:p>
          <a:p>
            <a:pPr>
              <a:buNone/>
            </a:pPr>
            <a:r>
              <a:rPr lang="cs-CZ" sz="2800" dirty="0" smtClean="0"/>
              <a:t>Pěstují obilniny a jiné plodiny = </a:t>
            </a:r>
            <a:r>
              <a:rPr lang="cs-CZ" sz="2800" dirty="0" smtClean="0">
                <a:solidFill>
                  <a:srgbClr val="00B050"/>
                </a:solidFill>
              </a:rPr>
              <a:t>rostlinná výroba</a:t>
            </a:r>
            <a:r>
              <a:rPr lang="cs-CZ" sz="2800" dirty="0" smtClean="0"/>
              <a:t>,</a:t>
            </a:r>
          </a:p>
          <a:p>
            <a:pPr>
              <a:buNone/>
            </a:pPr>
            <a:r>
              <a:rPr lang="cs-CZ" sz="2800" dirty="0" smtClean="0"/>
              <a:t>chovají dobytek = </a:t>
            </a:r>
            <a:r>
              <a:rPr lang="cs-CZ" sz="2800" dirty="0" smtClean="0">
                <a:solidFill>
                  <a:srgbClr val="FF0000"/>
                </a:solidFill>
              </a:rPr>
              <a:t>živočišná výroba</a:t>
            </a:r>
            <a:r>
              <a:rPr lang="cs-CZ" sz="2800" dirty="0" smtClean="0"/>
              <a:t>. Jiní lidé za prací </a:t>
            </a:r>
          </a:p>
          <a:p>
            <a:pPr>
              <a:buNone/>
            </a:pPr>
            <a:r>
              <a:rPr lang="cs-CZ" sz="2800" dirty="0" smtClean="0"/>
              <a:t>dojíždějí.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http://microsoft.com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135</Words>
  <Application>Microsoft Office PowerPoint</Application>
  <PresentationFormat>Předvádění na obrazovce (4:3)</PresentationFormat>
  <Paragraphs>34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Významné budovy v obci</vt:lpstr>
      <vt:lpstr> Obecní úřad (OÚ) </vt:lpstr>
      <vt:lpstr>Historie obce je zachycena: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Steflova</cp:lastModifiedBy>
  <cp:revision>30</cp:revision>
  <dcterms:created xsi:type="dcterms:W3CDTF">2011-08-21T15:31:45Z</dcterms:created>
  <dcterms:modified xsi:type="dcterms:W3CDTF">2012-03-11T17:16:10Z</dcterms:modified>
</cp:coreProperties>
</file>