
<file path=[Content_Types].xml><?xml version="1.0" encoding="utf-8"?>
<Types xmlns="http://schemas.openxmlformats.org/package/2006/content-types">
  <Override PartName="/ppt/slides/slide6.xml" ContentType="application/vnd.openxmlformats-officedocument.presentationml.slide+xml"/>
  <Override PartName="/ppt/slides/slide29.xml" ContentType="application/vnd.openxmlformats-officedocument.presentationml.slide+xml"/>
  <Override PartName="/ppt/slideLayouts/slideLayout8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6.xml" ContentType="application/vnd.openxmlformats-officedocument.presentationml.slide+xml"/>
  <Override PartName="/ppt/slides/slide27.xml" ContentType="application/vnd.openxmlformats-officedocument.presentationml.slide+xml"/>
  <Override PartName="/ppt/presProps.xml" ContentType="application/vnd.openxmlformats-officedocument.presentationml.presProps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theme/theme2.xml" ContentType="application/vnd.openxmlformats-officedocument.theme+xml"/>
  <Override PartName="/ppt/slides/slide1.xml" ContentType="application/vnd.openxmlformats-officedocument.presentationml.slide+xml"/>
  <Override PartName="/ppt/slides/slide2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24.xml" ContentType="application/vnd.openxmlformats-officedocument.presentationml.slide+xml"/>
  <Override PartName="/ppt/slides/slide25.xml" ContentType="application/vnd.openxmlformats-officedocument.presentationml.slide+xml"/>
  <Override PartName="/ppt/theme/theme1.xml" ContentType="application/vnd.openxmlformats-officedocument.theme+xml"/>
  <Override PartName="/ppt/slideLayouts/slideLayout2.xml" ContentType="application/vnd.openxmlformats-officedocument.presentationml.slideLayout+xml"/>
  <Override PartName="/ppt/slideLayouts/slideLayout3.xml" ContentType="application/vnd.openxmlformats-officedocument.presentationml.slideLayout+xml"/>
  <Default Extension="wmf" ContentType="image/x-wmf"/>
  <Default Extension="rels" ContentType="application/vnd.openxmlformats-package.relationships+xml"/>
  <Default Extension="xml" ContentType="application/xml"/>
  <Override PartName="/ppt/presentation.xml" ContentType="application/vnd.ms-powerpoint.presentation.macroEnabled.main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22.xml" ContentType="application/vnd.openxmlformats-officedocument.presentationml.slide+xml"/>
  <Override PartName="/ppt/slides/slide23.xml" ContentType="application/vnd.openxmlformats-officedocument.presentationml.slide+xml"/>
  <Override PartName="/ppt/notesMasters/notesMaster1.xml" ContentType="application/vnd.openxmlformats-officedocument.presentationml.notesMaster+xml"/>
  <Override PartName="/ppt/slideLayouts/slideLayout1.xml" ContentType="application/vnd.openxmlformats-officedocument.presentationml.slideLayout+xml"/>
  <Override PartName="/docProps/app.xml" ContentType="application/vnd.openxmlformats-officedocument.extended-properties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20.xml" ContentType="application/vnd.openxmlformats-officedocument.presentationml.slide+xml"/>
  <Override PartName="/ppt/slides/slide21.xml" ContentType="application/vnd.openxmlformats-officedocument.presentationml.slide+xml"/>
  <Override PartName="/ppt/slides/slide30.xml" ContentType="application/vnd.openxmlformats-officedocument.presentationml.slide+xml"/>
  <Override PartName="/ppt/tableStyles.xml" ContentType="application/vnd.openxmlformats-officedocument.presentationml.tableStyles+xml"/>
  <Override PartName="/ppt/slideLayouts/slideLayout1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viewProps.xml" ContentType="application/vnd.openxmlformats-officedocument.presentationml.viewProps+xml"/>
  <Override PartName="/ppt/slideLayouts/slideLayout9.xml" ContentType="application/vnd.openxmlformats-officedocument.presentationml.slideLayout+xml"/>
  <Override PartName="/docProps/core.xml" ContentType="application/vnd.openxmlformats-package.core-properties+xml"/>
  <Override PartName="/ppt/slides/slide5.xml" ContentType="application/vnd.openxmlformats-officedocument.presentationml.slide+xml"/>
  <Override PartName="/ppt/slides/slide19.xml" ContentType="application/vnd.openxmlformats-officedocument.presentationml.slide+xml"/>
  <Override PartName="/ppt/slides/slide28.xml" ContentType="application/vnd.openxmlformats-officedocument.presentationml.slide+xml"/>
  <Override PartName="/ppt/slideLayouts/slideLayout7.xml" ContentType="application/vnd.openxmlformats-officedocument.presentationml.slideLayout+xml"/>
</Types>
</file>

<file path=_rels/.rels><?xml version="1.0" encoding="UTF-8" standalone="yes"?>
<Relationships xmlns="http://schemas.openxmlformats.org/package/2006/relationships"><Relationship Id="rId3" Type="http://schemas.openxmlformats.org/package/2006/relationships/metadata/core-properties" Target="docProps/core.xml"/><Relationship Id="rId2" Type="http://schemas.openxmlformats.org/package/2006/relationships/metadata/thumbnail" Target="docProps/thumbnail.wmf"/><Relationship Id="rId1" Type="http://schemas.openxmlformats.org/officeDocument/2006/relationships/officeDocument" Target="ppt/presentation.xml"/><Relationship Id="rId4" Type="http://schemas.openxmlformats.org/officeDocument/2006/relationships/extended-properties" Target="docProps/app.xml"/></Relationships>
</file>

<file path=ppt/presentation.xml><?xml version="1.0" encoding="utf-8"?>
<p:presentation xmlns:a="http://schemas.openxmlformats.org/drawingml/2006/main" xmlns:r="http://schemas.openxmlformats.org/officeDocument/2006/relationships" xmlns:p="http://schemas.openxmlformats.org/presentationml/2006/main" saveSubsetFonts="1">
  <p:sldMasterIdLst>
    <p:sldMasterId id="2147483648" r:id="rId1"/>
  </p:sldMasterIdLst>
  <p:notesMasterIdLst>
    <p:notesMasterId r:id="rId32"/>
  </p:notesMasterIdLst>
  <p:sldIdLst>
    <p:sldId id="257" r:id="rId2"/>
    <p:sldId id="286" r:id="rId3"/>
    <p:sldId id="269" r:id="rId4"/>
    <p:sldId id="258" r:id="rId5"/>
    <p:sldId id="270" r:id="rId6"/>
    <p:sldId id="260" r:id="rId7"/>
    <p:sldId id="277" r:id="rId8"/>
    <p:sldId id="278" r:id="rId9"/>
    <p:sldId id="262" r:id="rId10"/>
    <p:sldId id="263" r:id="rId11"/>
    <p:sldId id="264" r:id="rId12"/>
    <p:sldId id="272" r:id="rId13"/>
    <p:sldId id="273" r:id="rId14"/>
    <p:sldId id="274" r:id="rId15"/>
    <p:sldId id="265" r:id="rId16"/>
    <p:sldId id="275" r:id="rId17"/>
    <p:sldId id="276" r:id="rId18"/>
    <p:sldId id="266" r:id="rId19"/>
    <p:sldId id="279" r:id="rId20"/>
    <p:sldId id="280" r:id="rId21"/>
    <p:sldId id="267" r:id="rId22"/>
    <p:sldId id="281" r:id="rId23"/>
    <p:sldId id="282" r:id="rId24"/>
    <p:sldId id="271" r:id="rId25"/>
    <p:sldId id="259" r:id="rId26"/>
    <p:sldId id="268" r:id="rId27"/>
    <p:sldId id="283" r:id="rId28"/>
    <p:sldId id="284" r:id="rId29"/>
    <p:sldId id="261" r:id="rId30"/>
    <p:sldId id="285" r:id="rId31"/>
  </p:sldIdLst>
  <p:sldSz cx="9144000" cy="6858000" type="screen4x3"/>
  <p:notesSz cx="6797675" cy="9926638"/>
  <p:defaultTextStyle>
    <a:defPPr>
      <a:defRPr lang="cs-CZ"/>
    </a:defPPr>
    <a:lvl1pPr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1pPr>
    <a:lvl2pPr marL="4572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2pPr>
    <a:lvl3pPr marL="9144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3pPr>
    <a:lvl4pPr marL="13716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4pPr>
    <a:lvl5pPr marL="1828800" algn="l" rtl="0" fontAlgn="base">
      <a:spcBef>
        <a:spcPct val="0"/>
      </a:spcBef>
      <a:spcAft>
        <a:spcPct val="0"/>
      </a:spcAft>
      <a:defRPr kern="1200">
        <a:solidFill>
          <a:schemeClr val="tx1"/>
        </a:solidFill>
        <a:latin typeface="Arial" charset="0"/>
        <a:ea typeface="+mn-ea"/>
        <a:cs typeface="+mn-cs"/>
      </a:defRPr>
    </a:lvl5pPr>
    <a:lvl6pPr marL="22860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6pPr>
    <a:lvl7pPr marL="27432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7pPr>
    <a:lvl8pPr marL="32004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8pPr>
    <a:lvl9pPr marL="3657600" algn="l" defTabSz="914400" rtl="0" eaLnBrk="1" latinLnBrk="0" hangingPunct="1">
      <a:defRPr kern="1200">
        <a:solidFill>
          <a:schemeClr val="tx1"/>
        </a:solidFill>
        <a:latin typeface="Arial" charset="0"/>
        <a:ea typeface="+mn-ea"/>
        <a:cs typeface="+mn-cs"/>
      </a:defRPr>
    </a:lvl9pPr>
  </p:defaultTextStyle>
</p:presentation>
</file>

<file path=ppt/presProps.xml><?xml version="1.0" encoding="utf-8"?>
<p:presentationPr xmlns:a="http://schemas.openxmlformats.org/drawingml/2006/main" xmlns:r="http://schemas.openxmlformats.org/officeDocument/2006/relationships" xmlns:p="http://schemas.openxmlformats.org/presentationml/2006/main">
  <p:clrMru>
    <a:srgbClr val="FFCC00"/>
    <a:srgbClr val="FF0000"/>
    <a:srgbClr val="0000CC"/>
    <a:srgbClr val="FF3300"/>
    <a:srgbClr val="009900"/>
    <a:srgbClr val="660033"/>
    <a:srgbClr val="800000"/>
    <a:srgbClr val="000066"/>
  </p:clrMru>
</p:presentationPr>
</file>

<file path=ppt/tableStyles.xml><?xml version="1.0" encoding="utf-8"?>
<a:tblStyleLst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>
    <p:restoredLeft sz="15620"/>
    <p:restoredTop sz="94660"/>
  </p:normalViewPr>
  <p:slideViewPr>
    <p:cSldViewPr>
      <p:cViewPr varScale="1">
        <p:scale>
          <a:sx n="63" d="100"/>
          <a:sy n="63" d="100"/>
        </p:scale>
        <p:origin x="-114" y="-222"/>
      </p:cViewPr>
      <p:guideLst>
        <p:guide orient="horz" pos="2160"/>
        <p:guide pos="2880"/>
      </p:guideLst>
    </p:cSldViewPr>
  </p:slideViewPr>
  <p:notesTextViewPr>
    <p:cViewPr>
      <p:scale>
        <a:sx n="100" d="100"/>
        <a:sy n="100" d="100"/>
      </p:scale>
      <p:origin x="0" y="0"/>
    </p:cViewPr>
  </p:notesTextViewPr>
  <p:gridSpacing cx="73736200" cy="73736200"/>
</p:viewPr>
</file>

<file path=ppt/_rels/presentation.xml.rels><?xml version="1.0" encoding="UTF-8" standalone="yes"?>
<Relationships xmlns="http://schemas.openxmlformats.org/package/2006/relationships"><Relationship Id="rId8" Type="http://schemas.openxmlformats.org/officeDocument/2006/relationships/slide" Target="slides/slide7.xml"/><Relationship Id="rId13" Type="http://schemas.openxmlformats.org/officeDocument/2006/relationships/slide" Target="slides/slide12.xml"/><Relationship Id="rId18" Type="http://schemas.openxmlformats.org/officeDocument/2006/relationships/slide" Target="slides/slide17.xml"/><Relationship Id="rId26" Type="http://schemas.openxmlformats.org/officeDocument/2006/relationships/slide" Target="slides/slide25.xml"/><Relationship Id="rId3" Type="http://schemas.openxmlformats.org/officeDocument/2006/relationships/slide" Target="slides/slide2.xml"/><Relationship Id="rId21" Type="http://schemas.openxmlformats.org/officeDocument/2006/relationships/slide" Target="slides/slide20.xml"/><Relationship Id="rId34" Type="http://schemas.openxmlformats.org/officeDocument/2006/relationships/viewProps" Target="viewProps.xml"/><Relationship Id="rId7" Type="http://schemas.openxmlformats.org/officeDocument/2006/relationships/slide" Target="slides/slide6.xml"/><Relationship Id="rId12" Type="http://schemas.openxmlformats.org/officeDocument/2006/relationships/slide" Target="slides/slide11.xml"/><Relationship Id="rId17" Type="http://schemas.openxmlformats.org/officeDocument/2006/relationships/slide" Target="slides/slide16.xml"/><Relationship Id="rId25" Type="http://schemas.openxmlformats.org/officeDocument/2006/relationships/slide" Target="slides/slide24.xml"/><Relationship Id="rId33" Type="http://schemas.openxmlformats.org/officeDocument/2006/relationships/presProps" Target="presProps.xml"/><Relationship Id="rId2" Type="http://schemas.openxmlformats.org/officeDocument/2006/relationships/slide" Target="slides/slide1.xml"/><Relationship Id="rId16" Type="http://schemas.openxmlformats.org/officeDocument/2006/relationships/slide" Target="slides/slide15.xml"/><Relationship Id="rId20" Type="http://schemas.openxmlformats.org/officeDocument/2006/relationships/slide" Target="slides/slide19.xml"/><Relationship Id="rId29" Type="http://schemas.openxmlformats.org/officeDocument/2006/relationships/slide" Target="slides/slide28.xml"/><Relationship Id="rId1" Type="http://schemas.openxmlformats.org/officeDocument/2006/relationships/slideMaster" Target="slideMasters/slideMaster1.xml"/><Relationship Id="rId6" Type="http://schemas.openxmlformats.org/officeDocument/2006/relationships/slide" Target="slides/slide5.xml"/><Relationship Id="rId11" Type="http://schemas.openxmlformats.org/officeDocument/2006/relationships/slide" Target="slides/slide10.xml"/><Relationship Id="rId24" Type="http://schemas.openxmlformats.org/officeDocument/2006/relationships/slide" Target="slides/slide23.xml"/><Relationship Id="rId32" Type="http://schemas.openxmlformats.org/officeDocument/2006/relationships/notesMaster" Target="notesMasters/notesMaster1.xml"/><Relationship Id="rId5" Type="http://schemas.openxmlformats.org/officeDocument/2006/relationships/slide" Target="slides/slide4.xml"/><Relationship Id="rId15" Type="http://schemas.openxmlformats.org/officeDocument/2006/relationships/slide" Target="slides/slide14.xml"/><Relationship Id="rId23" Type="http://schemas.openxmlformats.org/officeDocument/2006/relationships/slide" Target="slides/slide22.xml"/><Relationship Id="rId28" Type="http://schemas.openxmlformats.org/officeDocument/2006/relationships/slide" Target="slides/slide27.xml"/><Relationship Id="rId36" Type="http://schemas.openxmlformats.org/officeDocument/2006/relationships/tableStyles" Target="tableStyles.xml"/><Relationship Id="rId10" Type="http://schemas.openxmlformats.org/officeDocument/2006/relationships/slide" Target="slides/slide9.xml"/><Relationship Id="rId19" Type="http://schemas.openxmlformats.org/officeDocument/2006/relationships/slide" Target="slides/slide18.xml"/><Relationship Id="rId31" Type="http://schemas.openxmlformats.org/officeDocument/2006/relationships/slide" Target="slides/slide30.xml"/><Relationship Id="rId4" Type="http://schemas.openxmlformats.org/officeDocument/2006/relationships/slide" Target="slides/slide3.xml"/><Relationship Id="rId9" Type="http://schemas.openxmlformats.org/officeDocument/2006/relationships/slide" Target="slides/slide8.xml"/><Relationship Id="rId14" Type="http://schemas.openxmlformats.org/officeDocument/2006/relationships/slide" Target="slides/slide13.xml"/><Relationship Id="rId22" Type="http://schemas.openxmlformats.org/officeDocument/2006/relationships/slide" Target="slides/slide21.xml"/><Relationship Id="rId27" Type="http://schemas.openxmlformats.org/officeDocument/2006/relationships/slide" Target="slides/slide26.xml"/><Relationship Id="rId30" Type="http://schemas.openxmlformats.org/officeDocument/2006/relationships/slide" Target="slides/slide29.xml"/><Relationship Id="rId35" Type="http://schemas.openxmlformats.org/officeDocument/2006/relationships/theme" Target="theme/theme1.xml"/></Relationships>
</file>

<file path=ppt/notesMasters/_rels/notesMaster1.xml.rels><?xml version="1.0" encoding="UTF-8" standalone="yes"?>
<Relationships xmlns="http://schemas.openxmlformats.org/package/2006/relationships"><Relationship Id="rId1" Type="http://schemas.openxmlformats.org/officeDocument/2006/relationships/theme" Target="../theme/theme2.xml"/></Relationships>
</file>

<file path=ppt/notesMasters/notesMaster1.xml><?xml version="1.0" encoding="utf-8"?>
<p:notes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44034" name="Rectangle 2"/>
          <p:cNvSpPr>
            <a:spLocks noGrp="1" noChangeArrowheads="1"/>
          </p:cNvSpPr>
          <p:nvPr>
            <p:ph type="hdr" sz="quarter"/>
          </p:nvPr>
        </p:nvSpPr>
        <p:spPr bwMode="auto">
          <a:xfrm>
            <a:off x="0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4035" name="Rectangle 3"/>
          <p:cNvSpPr>
            <a:spLocks noGrp="1" noChangeArrowheads="1"/>
          </p:cNvSpPr>
          <p:nvPr>
            <p:ph type="dt" idx="1"/>
          </p:nvPr>
        </p:nvSpPr>
        <p:spPr bwMode="auto">
          <a:xfrm>
            <a:off x="3849688" y="0"/>
            <a:ext cx="2946400" cy="4968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3AF7FFDD-8B0E-42D4-BF03-888515D111E8}" type="datetimeFigureOut">
              <a:rPr lang="cs-CZ"/>
              <a:pPr/>
              <a:t>15.3.2013</a:t>
            </a:fld>
            <a:endParaRPr lang="cs-CZ"/>
          </a:p>
        </p:txBody>
      </p:sp>
      <p:sp>
        <p:nvSpPr>
          <p:cNvPr id="44036" name="Rectangle 4"/>
          <p:cNvSpPr>
            <a:spLocks noRot="1" noChangeArrowheads="1" noTextEdit="1"/>
          </p:cNvSpPr>
          <p:nvPr>
            <p:ph type="sldImg" idx="2"/>
          </p:nvPr>
        </p:nvSpPr>
        <p:spPr bwMode="auto">
          <a:xfrm>
            <a:off x="917575" y="744538"/>
            <a:ext cx="4962525" cy="3722687"/>
          </a:xfrm>
          <a:prstGeom prst="rect">
            <a:avLst/>
          </a:prstGeom>
          <a:noFill/>
          <a:ln w="9525">
            <a:solidFill>
              <a:srgbClr val="000000"/>
            </a:solidFill>
            <a:miter lim="800000"/>
            <a:headEnd/>
            <a:tailEnd/>
          </a:ln>
          <a:effectLst/>
        </p:spPr>
      </p:sp>
      <p:sp>
        <p:nvSpPr>
          <p:cNvPr id="44037" name="Rectangle 5"/>
          <p:cNvSpPr>
            <a:spLocks noGrp="1" noChangeArrowheads="1"/>
          </p:cNvSpPr>
          <p:nvPr>
            <p:ph type="body" sz="quarter" idx="3"/>
          </p:nvPr>
        </p:nvSpPr>
        <p:spPr bwMode="auto">
          <a:xfrm>
            <a:off x="679450" y="4714875"/>
            <a:ext cx="5438775" cy="44672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44038" name="Rectangle 6"/>
          <p:cNvSpPr>
            <a:spLocks noGrp="1" noChangeArrowheads="1"/>
          </p:cNvSpPr>
          <p:nvPr>
            <p:ph type="ftr" sz="quarter" idx="4"/>
          </p:nvPr>
        </p:nvSpPr>
        <p:spPr bwMode="auto">
          <a:xfrm>
            <a:off x="0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>
              <a:defRPr sz="1200"/>
            </a:lvl1pPr>
          </a:lstStyle>
          <a:p>
            <a:endParaRPr lang="cs-CZ"/>
          </a:p>
        </p:txBody>
      </p:sp>
      <p:sp>
        <p:nvSpPr>
          <p:cNvPr id="44039" name="Rectangle 7"/>
          <p:cNvSpPr>
            <a:spLocks noGrp="1" noChangeArrowheads="1"/>
          </p:cNvSpPr>
          <p:nvPr>
            <p:ph type="sldNum" sz="quarter" idx="5"/>
          </p:nvPr>
        </p:nvSpPr>
        <p:spPr bwMode="auto">
          <a:xfrm>
            <a:off x="3849688" y="9428163"/>
            <a:ext cx="2946400" cy="496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b" anchorCtr="0" compatLnSpc="1">
            <a:prstTxWarp prst="textNoShape">
              <a:avLst/>
            </a:prstTxWarp>
          </a:bodyPr>
          <a:lstStyle>
            <a:lvl1pPr algn="r">
              <a:defRPr sz="1200"/>
            </a:lvl1pPr>
          </a:lstStyle>
          <a:p>
            <a:fld id="{1553172A-55B4-4462-92CC-07FF0C0A7BFD}" type="slidenum">
              <a:rPr lang="cs-CZ"/>
              <a:pPr/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notesStyle>
    <a:lvl1pPr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1pPr>
    <a:lvl2pPr marL="4572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2pPr>
    <a:lvl3pPr marL="9144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3pPr>
    <a:lvl4pPr marL="13716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4pPr>
    <a:lvl5pPr marL="1828800" algn="l" rtl="0" fontAlgn="base">
      <a:spcBef>
        <a:spcPct val="30000"/>
      </a:spcBef>
      <a:spcAft>
        <a:spcPct val="0"/>
      </a:spcAft>
      <a:defRPr sz="1200" kern="1200">
        <a:solidFill>
          <a:schemeClr val="tx1"/>
        </a:solidFill>
        <a:latin typeface="Calibri" pitchFamily="34" charset="0"/>
        <a:ea typeface="+mn-ea"/>
        <a:cs typeface="+mn-cs"/>
      </a:defRPr>
    </a:lvl5pPr>
    <a:lvl6pPr marL="22860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200" kern="1200">
        <a:solidFill>
          <a:schemeClr val="tx1"/>
        </a:solidFill>
        <a:latin typeface="+mn-lt"/>
        <a:ea typeface="+mn-ea"/>
        <a:cs typeface="+mn-cs"/>
      </a:defRPr>
    </a:lvl9pPr>
  </p:notesStyle>
</p:notesMaster>
</file>

<file path=ppt/slideLayouts/_rels/slideLayout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2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3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4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5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6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7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8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9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0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_rels/slideLayout11.xml.rels><?xml version="1.0" encoding="UTF-8" standalone="yes"?>
<Relationships xmlns="http://schemas.openxmlformats.org/package/2006/relationships"><Relationship Id="rId1" Type="http://schemas.openxmlformats.org/officeDocument/2006/relationships/slideMaster" Target="../slideMasters/slideMaster1.xml"/></Relationships>
</file>

<file path=ppt/slideLayouts/slideLayout1.xml><?xml version="1.0" encoding="utf-8"?>
<p:sldLayout xmlns:a="http://schemas.openxmlformats.org/drawingml/2006/main" xmlns:r="http://schemas.openxmlformats.org/officeDocument/2006/relationships" xmlns:p="http://schemas.openxmlformats.org/presentationml/2006/main" type="title" preserve="1">
  <p:cSld name="Úvodní snímek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Podnadpis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/>
            </a:lvl1pPr>
            <a:lvl2pPr marL="457200" indent="0" algn="ctr">
              <a:buNone/>
              <a:defRPr/>
            </a:lvl2pPr>
            <a:lvl3pPr marL="914400" indent="0" algn="ctr">
              <a:buNone/>
              <a:defRPr/>
            </a:lvl3pPr>
            <a:lvl4pPr marL="1371600" indent="0" algn="ctr">
              <a:buNone/>
              <a:defRPr/>
            </a:lvl4pPr>
            <a:lvl5pPr marL="1828800" indent="0" algn="ctr">
              <a:buNone/>
              <a:defRPr/>
            </a:lvl5pPr>
            <a:lvl6pPr marL="2286000" indent="0" algn="ctr">
              <a:buNone/>
              <a:defRPr/>
            </a:lvl6pPr>
            <a:lvl7pPr marL="2743200" indent="0" algn="ctr">
              <a:buNone/>
              <a:defRPr/>
            </a:lvl7pPr>
            <a:lvl8pPr marL="3200400" indent="0" algn="ctr">
              <a:buNone/>
              <a:defRPr/>
            </a:lvl8pPr>
            <a:lvl9pPr marL="3657600" indent="0" algn="ctr">
              <a:buNone/>
              <a:defRPr/>
            </a:lvl9pPr>
          </a:lstStyle>
          <a:p>
            <a:r>
              <a:rPr lang="en-US"/>
              <a:t>Klepnutím lze upravit styl předlohy podnadpisů.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500C33F1-9814-4557-853D-23B8D940B542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5F77749B-D007-4BF1-904B-98AE54D7C02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2.xml><?xml version="1.0" encoding="utf-8"?>
<p:sldLayout xmlns:a="http://schemas.openxmlformats.org/drawingml/2006/main" xmlns:r="http://schemas.openxmlformats.org/officeDocument/2006/relationships" xmlns:p="http://schemas.openxmlformats.org/presentationml/2006/main" type="obj" preserve="1">
  <p:cSld name="Nadpis a obsah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D93012D4-67D3-447F-B526-73CB0567C5CC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2C1EB8C5-AFCB-4814-B0EE-C76FAE1B673A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3.xml><?xml version="1.0" encoding="utf-8"?>
<p:sldLayout xmlns:a="http://schemas.openxmlformats.org/drawingml/2006/main" xmlns:r="http://schemas.openxmlformats.org/officeDocument/2006/relationships" xmlns:p="http://schemas.openxmlformats.org/presentationml/2006/main" type="secHead" preserve="1">
  <p:cSld name="Záhlaví části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/>
            </a:lvl1pPr>
            <a:lvl2pPr marL="457200" indent="0">
              <a:buNone/>
              <a:defRPr sz="1800"/>
            </a:lvl2pPr>
            <a:lvl3pPr marL="914400" indent="0">
              <a:buNone/>
              <a:defRPr sz="1600"/>
            </a:lvl3pPr>
            <a:lvl4pPr marL="1371600" indent="0">
              <a:buNone/>
              <a:defRPr sz="1400"/>
            </a:lvl4pPr>
            <a:lvl5pPr marL="1828800" indent="0">
              <a:buNone/>
              <a:defRPr sz="1400"/>
            </a:lvl5pPr>
            <a:lvl6pPr marL="2286000" indent="0">
              <a:buNone/>
              <a:defRPr sz="1400"/>
            </a:lvl6pPr>
            <a:lvl7pPr marL="2743200" indent="0">
              <a:buNone/>
              <a:defRPr sz="1400"/>
            </a:lvl7pPr>
            <a:lvl8pPr marL="3200400" indent="0">
              <a:buNone/>
              <a:defRPr sz="1400"/>
            </a:lvl8pPr>
            <a:lvl9pPr marL="3657600" indent="0">
              <a:buNone/>
              <a:defRPr sz="14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47D79AA2-80ED-4B76-AC3D-DB5CBF91164A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D81D7A3-74AF-4034-8CBF-0925EB54C3A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4.xml><?xml version="1.0" encoding="utf-8"?>
<p:sldLayout xmlns:a="http://schemas.openxmlformats.org/drawingml/2006/main" xmlns:r="http://schemas.openxmlformats.org/officeDocument/2006/relationships" xmlns:p="http://schemas.openxmlformats.org/presentationml/2006/main" type="twoObj" preserve="1">
  <p:cSld name="Dva obsahy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E18A3030-273A-47DF-96B7-B3410A6ADC8A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A0734F2C-DAEB-40FA-A3AC-D5C35BEB681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5.xml><?xml version="1.0" encoding="utf-8"?>
<p:sldLayout xmlns:a="http://schemas.openxmlformats.org/drawingml/2006/main" xmlns:r="http://schemas.openxmlformats.org/officeDocument/2006/relationships" xmlns:p="http://schemas.openxmlformats.org/presentationml/2006/main" type="twoTxTwoObj" preserve="1">
  <p:cSld name="Porovnání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text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4" name="Zástupný symbol pro obsah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5" name="Zástupný symbol pro text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6" name="Zástupný symbol pro obsah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7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70CF8D2-794F-4BFA-8C80-43C1FEA697C5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8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F06C41B2-B13D-47E6-AC3A-3F1F65AB229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6.xml><?xml version="1.0" encoding="utf-8"?>
<p:sldLayout xmlns:a="http://schemas.openxmlformats.org/drawingml/2006/main" xmlns:r="http://schemas.openxmlformats.org/officeDocument/2006/relationships" xmlns:p="http://schemas.openxmlformats.org/presentationml/2006/main" type="titleOnly" preserve="1">
  <p:cSld name="Pouze nadpis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1180826F-3A91-4799-81F7-0EC9E1837A95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4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1C208C63-5011-4B10-8253-608309DB97E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7.xml><?xml version="1.0" encoding="utf-8"?>
<p:sldLayout xmlns:a="http://schemas.openxmlformats.org/drawingml/2006/main" xmlns:r="http://schemas.openxmlformats.org/officeDocument/2006/relationships" xmlns:p="http://schemas.openxmlformats.org/presentationml/2006/main" type="blank" preserve="1">
  <p:cSld name="Prázdný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0D18101-BD91-4657-B54F-E2A891D5040D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3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4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C3B176A8-1D54-4AB7-B339-6337020F6CD9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8.xml><?xml version="1.0" encoding="utf-8"?>
<p:sldLayout xmlns:a="http://schemas.openxmlformats.org/drawingml/2006/main" xmlns:r="http://schemas.openxmlformats.org/officeDocument/2006/relationships" xmlns:p="http://schemas.openxmlformats.org/presentationml/2006/main" type="objTx" preserve="1">
  <p:cSld name="Obsah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sah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9A4FA2A4-F294-4465-A5E2-C5888EBDF1AF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3A4CEAD5-0212-4B56-AD24-840EFFDBE1D2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9.xml><?xml version="1.0" encoding="utf-8"?>
<p:sldLayout xmlns:a="http://schemas.openxmlformats.org/drawingml/2006/main" xmlns:r="http://schemas.openxmlformats.org/officeDocument/2006/relationships" xmlns:p="http://schemas.openxmlformats.org/presentationml/2006/main" type="picTx" preserve="1">
  <p:cSld name="Obrázek s titulkem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obrázek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pPr lvl="0"/>
            <a:endParaRPr lang="cs-CZ" noProof="0"/>
          </a:p>
        </p:txBody>
      </p:sp>
      <p:sp>
        <p:nvSpPr>
          <p:cNvPr id="4" name="Zástupný symbol pro text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/>
              <a:t>Klepnutím lze upravit styly předlohy textu.</a:t>
            </a:r>
          </a:p>
        </p:txBody>
      </p:sp>
      <p:sp>
        <p:nvSpPr>
          <p:cNvPr id="5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FD532109-574D-4091-ADD0-AE299533E5FF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6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B1CF632F-689F-4243-AA5E-E03DBFD2ED60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0.xml><?xml version="1.0" encoding="utf-8"?>
<p:sldLayout xmlns:a="http://schemas.openxmlformats.org/drawingml/2006/main" xmlns:r="http://schemas.openxmlformats.org/officeDocument/2006/relationships" xmlns:p="http://schemas.openxmlformats.org/presentationml/2006/main" type="vertTx" preserve="1">
  <p:cSld name="Nadpis a svislý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Nadpis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80A3CDD1-4243-423D-9FB1-1FBC6C287D05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D460F7AE-9ABC-4F94-BF0B-E3720CB03A3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Layouts/slideLayout11.xml><?xml version="1.0" encoding="utf-8"?>
<p:sldLayout xmlns:a="http://schemas.openxmlformats.org/drawingml/2006/main" xmlns:r="http://schemas.openxmlformats.org/officeDocument/2006/relationships" xmlns:p="http://schemas.openxmlformats.org/presentationml/2006/main" type="vertTitleAndTx" preserve="1">
  <p:cSld name="Svislý nadpis a text"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2" name="Svislý nadpis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/>
              <a:t>Klepnutím lze upravit styl předlohy nadpisů.</a:t>
            </a:r>
            <a:endParaRPr lang="cs-CZ"/>
          </a:p>
        </p:txBody>
      </p:sp>
      <p:sp>
        <p:nvSpPr>
          <p:cNvPr id="3" name="Zástupný symbol pro svislý text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/>
              <a:t>Klepnutím lze upravit styly předlohy textu.</a:t>
            </a:r>
          </a:p>
          <a:p>
            <a:pPr lvl="1"/>
            <a:r>
              <a:rPr lang="en-US"/>
              <a:t>Druhá úroveň</a:t>
            </a:r>
          </a:p>
          <a:p>
            <a:pPr lvl="2"/>
            <a:r>
              <a:rPr lang="en-US"/>
              <a:t>Třetí úroveň</a:t>
            </a:r>
          </a:p>
          <a:p>
            <a:pPr lvl="3"/>
            <a:r>
              <a:rPr lang="en-US"/>
              <a:t>Čtvrtá úroveň</a:t>
            </a:r>
          </a:p>
          <a:p>
            <a:pPr lvl="4"/>
            <a:r>
              <a:rPr lang="en-US"/>
              <a:t>Pátá úroveň</a:t>
            </a:r>
            <a:endParaRPr lang="cs-CZ"/>
          </a:p>
        </p:txBody>
      </p:sp>
      <p:sp>
        <p:nvSpPr>
          <p:cNvPr id="4" name="Rectangle 4"/>
          <p:cNvSpPr>
            <a:spLocks noGrp="1" noChangeArrowheads="1"/>
          </p:cNvSpPr>
          <p:nvPr>
            <p:ph type="dt" sz="half" idx="10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fld id="{398477D4-E12F-4C50-BCAF-C1139EFCE01F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5" name="Rectangle 5"/>
          <p:cNvSpPr>
            <a:spLocks noGrp="1" noChangeArrowheads="1"/>
          </p:cNvSpPr>
          <p:nvPr>
            <p:ph type="ftr" sz="quarter" idx="11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endParaRPr lang="cs-CZ"/>
          </a:p>
        </p:txBody>
      </p:sp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>
            <a:lvl1pPr>
              <a:defRPr/>
            </a:lvl1pPr>
          </a:lstStyle>
          <a:p>
            <a:pPr>
              <a:defRPr/>
            </a:pPr>
            <a:fld id="{7303C3C7-EA40-42D2-A81D-035C81EB64F1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Ovr>
    <a:masterClrMapping/>
  </p:clrMapOvr>
</p:sldLayout>
</file>

<file path=ppt/slideMasters/_rels/slideMaster1.xml.rels><?xml version="1.0" encoding="UTF-8" standalone="yes"?>
<Relationships xmlns="http://schemas.openxmlformats.org/package/2006/relationships"><Relationship Id="rId8" Type="http://schemas.openxmlformats.org/officeDocument/2006/relationships/slideLayout" Target="../slideLayouts/slideLayout8.xml"/><Relationship Id="rId3" Type="http://schemas.openxmlformats.org/officeDocument/2006/relationships/slideLayout" Target="../slideLayouts/slideLayout3.xml"/><Relationship Id="rId7" Type="http://schemas.openxmlformats.org/officeDocument/2006/relationships/slideLayout" Target="../slideLayouts/slideLayout7.xml"/><Relationship Id="rId12" Type="http://schemas.openxmlformats.org/officeDocument/2006/relationships/theme" Target="../theme/theme1.xml"/><Relationship Id="rId2" Type="http://schemas.openxmlformats.org/officeDocument/2006/relationships/slideLayout" Target="../slideLayouts/slideLayout2.xml"/><Relationship Id="rId1" Type="http://schemas.openxmlformats.org/officeDocument/2006/relationships/slideLayout" Target="../slideLayouts/slideLayout1.xml"/><Relationship Id="rId6" Type="http://schemas.openxmlformats.org/officeDocument/2006/relationships/slideLayout" Target="../slideLayouts/slideLayout6.xml"/><Relationship Id="rId11" Type="http://schemas.openxmlformats.org/officeDocument/2006/relationships/slideLayout" Target="../slideLayouts/slideLayout11.xml"/><Relationship Id="rId5" Type="http://schemas.openxmlformats.org/officeDocument/2006/relationships/slideLayout" Target="../slideLayouts/slideLayout5.xml"/><Relationship Id="rId10" Type="http://schemas.openxmlformats.org/officeDocument/2006/relationships/slideLayout" Target="../slideLayouts/slideLayout10.xml"/><Relationship Id="rId4" Type="http://schemas.openxmlformats.org/officeDocument/2006/relationships/slideLayout" Target="../slideLayouts/slideLayout4.xml"/><Relationship Id="rId9" Type="http://schemas.openxmlformats.org/officeDocument/2006/relationships/slideLayout" Target="../slideLayouts/slideLayout9.xml"/></Relationships>
</file>

<file path=ppt/slideMasters/slideMaster1.xml><?xml version="1.0" encoding="utf-8"?>
<p:sldMaster xmlns:a="http://schemas.openxmlformats.org/drawingml/2006/main" xmlns:r="http://schemas.openxmlformats.org/officeDocument/2006/relationships" xmlns:p="http://schemas.openxmlformats.org/presentationml/2006/main">
  <p:cSld>
    <p:bg>
      <p:bgPr>
        <a:solidFill>
          <a:schemeClr val="bg1"/>
        </a:solidFill>
        <a:effectLst/>
      </p:bgPr>
    </p:bg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026" name="Rectangle 2"/>
          <p:cNvSpPr>
            <a:spLocks noGrp="1" noChangeArrowheads="1"/>
          </p:cNvSpPr>
          <p:nvPr>
            <p:ph type="title"/>
          </p:nvPr>
        </p:nvSpPr>
        <p:spPr bwMode="auto">
          <a:xfrm>
            <a:off x="457200" y="274638"/>
            <a:ext cx="8229600" cy="11430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ctr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 předlohy nadpisů.</a:t>
            </a:r>
          </a:p>
        </p:txBody>
      </p:sp>
      <p:sp>
        <p:nvSpPr>
          <p:cNvPr id="1027" name="Rectangle 3"/>
          <p:cNvSpPr>
            <a:spLocks noGrp="1" noChangeArrowheads="1"/>
          </p:cNvSpPr>
          <p:nvPr>
            <p:ph type="body" idx="1"/>
          </p:nvPr>
        </p:nvSpPr>
        <p:spPr bwMode="auto">
          <a:xfrm>
            <a:off x="457200" y="1600200"/>
            <a:ext cx="8229600" cy="45259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/>
          <a:p>
            <a:pPr lvl="0"/>
            <a:r>
              <a:rPr lang="cs-CZ" smtClean="0"/>
              <a:t>Klepnutím lze upravit styly předlohy textu.</a:t>
            </a:r>
          </a:p>
          <a:p>
            <a:pPr lvl="1"/>
            <a:r>
              <a:rPr lang="cs-CZ" smtClean="0"/>
              <a:t>Druhá úroveň</a:t>
            </a:r>
          </a:p>
          <a:p>
            <a:pPr lvl="2"/>
            <a:r>
              <a:rPr lang="cs-CZ" smtClean="0"/>
              <a:t>Třetí úroveň</a:t>
            </a:r>
          </a:p>
          <a:p>
            <a:pPr lvl="3"/>
            <a:r>
              <a:rPr lang="cs-CZ" smtClean="0"/>
              <a:t>Čtvrtá úroveň</a:t>
            </a:r>
          </a:p>
          <a:p>
            <a:pPr lvl="4"/>
            <a:r>
              <a:rPr lang="cs-CZ" smtClean="0"/>
              <a:t>Pátá úroveň</a:t>
            </a:r>
          </a:p>
        </p:txBody>
      </p:sp>
      <p:sp>
        <p:nvSpPr>
          <p:cNvPr id="1028" name="Rectangle 4"/>
          <p:cNvSpPr>
            <a:spLocks noGrp="1" noChangeArrowheads="1"/>
          </p:cNvSpPr>
          <p:nvPr>
            <p:ph type="dt" sz="half" idx="2"/>
          </p:nvPr>
        </p:nvSpPr>
        <p:spPr bwMode="auto">
          <a:xfrm>
            <a:off x="457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>
              <a:defRPr sz="1400"/>
            </a:lvl1pPr>
          </a:lstStyle>
          <a:p>
            <a:fld id="{E5846836-C671-49EC-B0A7-C92AD6370592}" type="datetime1">
              <a:rPr lang="cs-CZ"/>
              <a:pPr/>
              <a:t>15.3.2013</a:t>
            </a:fld>
            <a:endParaRPr lang="cs-CZ"/>
          </a:p>
        </p:txBody>
      </p:sp>
      <p:sp>
        <p:nvSpPr>
          <p:cNvPr id="1029" name="Rectangle 5"/>
          <p:cNvSpPr>
            <a:spLocks noGrp="1" noChangeArrowheads="1"/>
          </p:cNvSpPr>
          <p:nvPr>
            <p:ph type="ftr" sz="quarter" idx="3"/>
          </p:nvPr>
        </p:nvSpPr>
        <p:spPr bwMode="auto">
          <a:xfrm>
            <a:off x="3124200" y="6245225"/>
            <a:ext cx="2895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ctr">
              <a:defRPr sz="1400"/>
            </a:lvl1pPr>
          </a:lstStyle>
          <a:p>
            <a:endParaRPr lang="cs-CZ"/>
          </a:p>
        </p:txBody>
      </p:sp>
      <p:sp>
        <p:nvSpPr>
          <p:cNvPr id="1030" name="Rectangle 6"/>
          <p:cNvSpPr>
            <a:spLocks noGrp="1" noChangeArrowheads="1"/>
          </p:cNvSpPr>
          <p:nvPr>
            <p:ph type="sldNum" sz="quarter" idx="4"/>
          </p:nvPr>
        </p:nvSpPr>
        <p:spPr bwMode="auto">
          <a:xfrm>
            <a:off x="6553200" y="6245225"/>
            <a:ext cx="2133600" cy="476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  <a:effectLst/>
        </p:spPr>
        <p:txBody>
          <a:bodyPr vert="horz" wrap="square" lIns="91440" tIns="45720" rIns="91440" bIns="45720" numCol="1" anchor="t" anchorCtr="0" compatLnSpc="1">
            <a:prstTxWarp prst="textNoShape">
              <a:avLst/>
            </a:prstTxWarp>
          </a:bodyPr>
          <a:lstStyle>
            <a:lvl1pPr algn="r">
              <a:defRPr sz="1400"/>
            </a:lvl1pPr>
          </a:lstStyle>
          <a:p>
            <a:pPr>
              <a:defRPr/>
            </a:pPr>
            <a:fld id="{07A021D9-EE3F-4D41-83D2-D6A3A3E1AA5D}" type="slidenum">
              <a:rPr lang="cs-CZ"/>
              <a:pPr>
                <a:defRPr/>
              </a:pPr>
              <a:t>‹#›</a:t>
            </a:fld>
            <a:endParaRPr lang="cs-CZ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59" r:id="rId1"/>
    <p:sldLayoutId id="2147483658" r:id="rId2"/>
    <p:sldLayoutId id="2147483657" r:id="rId3"/>
    <p:sldLayoutId id="2147483656" r:id="rId4"/>
    <p:sldLayoutId id="2147483655" r:id="rId5"/>
    <p:sldLayoutId id="2147483654" r:id="rId6"/>
    <p:sldLayoutId id="2147483653" r:id="rId7"/>
    <p:sldLayoutId id="2147483652" r:id="rId8"/>
    <p:sldLayoutId id="2147483651" r:id="rId9"/>
    <p:sldLayoutId id="2147483650" r:id="rId10"/>
    <p:sldLayoutId id="2147483649" r:id="rId11"/>
  </p:sldLayoutIdLst>
  <p:hf hdr="0" ftr="0" dt="0"/>
  <p:txStyles>
    <p:titleStyle>
      <a:lvl1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+mj-lt"/>
          <a:ea typeface="+mj-ea"/>
          <a:cs typeface="+mj-cs"/>
        </a:defRPr>
      </a:lvl1pPr>
      <a:lvl2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2pPr>
      <a:lvl3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3pPr>
      <a:lvl4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4pPr>
      <a:lvl5pPr algn="ctr" rtl="0" eaLnBrk="0" fontAlgn="base" hangingPunct="0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5pPr>
      <a:lvl6pPr marL="4572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6pPr>
      <a:lvl7pPr marL="9144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7pPr>
      <a:lvl8pPr marL="13716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8pPr>
      <a:lvl9pPr marL="1828800" algn="ctr" rtl="0" fontAlgn="base">
        <a:spcBef>
          <a:spcPct val="0"/>
        </a:spcBef>
        <a:spcAft>
          <a:spcPct val="0"/>
        </a:spcAft>
        <a:defRPr sz="4400">
          <a:solidFill>
            <a:schemeClr val="tx2"/>
          </a:solidFill>
          <a:latin typeface="Arial" charset="0"/>
        </a:defRPr>
      </a:lvl9pPr>
    </p:titleStyle>
    <p:bodyStyle>
      <a:lvl1pPr marL="342900" indent="-342900" algn="l" rtl="0" eaLnBrk="0" fontAlgn="base" hangingPunct="0">
        <a:spcBef>
          <a:spcPct val="20000"/>
        </a:spcBef>
        <a:spcAft>
          <a:spcPct val="0"/>
        </a:spcAft>
        <a:buChar char="•"/>
        <a:defRPr sz="3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rtl="0" eaLnBrk="0" fontAlgn="base" hangingPunct="0">
        <a:spcBef>
          <a:spcPct val="20000"/>
        </a:spcBef>
        <a:spcAft>
          <a:spcPct val="0"/>
        </a:spcAft>
        <a:buChar char="–"/>
        <a:defRPr sz="2800">
          <a:solidFill>
            <a:schemeClr val="tx1"/>
          </a:solidFill>
          <a:latin typeface="+mn-lt"/>
        </a:defRPr>
      </a:lvl2pPr>
      <a:lvl3pPr marL="1143000" indent="-228600" algn="l" rtl="0" eaLnBrk="0" fontAlgn="base" hangingPunct="0">
        <a:spcBef>
          <a:spcPct val="20000"/>
        </a:spcBef>
        <a:spcAft>
          <a:spcPct val="0"/>
        </a:spcAft>
        <a:buChar char="•"/>
        <a:defRPr sz="2400">
          <a:solidFill>
            <a:schemeClr val="tx1"/>
          </a:solidFill>
          <a:latin typeface="+mn-lt"/>
        </a:defRPr>
      </a:lvl3pPr>
      <a:lvl4pPr marL="1600200" indent="-228600" algn="l" rtl="0" eaLnBrk="0" fontAlgn="base" hangingPunct="0">
        <a:spcBef>
          <a:spcPct val="20000"/>
        </a:spcBef>
        <a:spcAft>
          <a:spcPct val="0"/>
        </a:spcAft>
        <a:buChar char="–"/>
        <a:defRPr sz="2000">
          <a:solidFill>
            <a:schemeClr val="tx1"/>
          </a:solidFill>
          <a:latin typeface="+mn-lt"/>
        </a:defRPr>
      </a:lvl4pPr>
      <a:lvl5pPr marL="2057400" indent="-228600" algn="l" rtl="0" eaLnBrk="0" fontAlgn="base" hangingPunct="0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5pPr>
      <a:lvl6pPr marL="25146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6pPr>
      <a:lvl7pPr marL="29718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7pPr>
      <a:lvl8pPr marL="34290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8pPr>
      <a:lvl9pPr marL="3886200" indent="-228600" algn="l" rtl="0" fontAlgn="base">
        <a:spcBef>
          <a:spcPct val="20000"/>
        </a:spcBef>
        <a:spcAft>
          <a:spcPct val="0"/>
        </a:spcAft>
        <a:buChar char="»"/>
        <a:defRPr sz="2000">
          <a:solidFill>
            <a:schemeClr val="tx1"/>
          </a:solidFill>
          <a:latin typeface="+mn-lt"/>
        </a:defRPr>
      </a:lvl9pPr>
    </p:bodyStyle>
    <p:otherStyle>
      <a:defPPr>
        <a:defRPr lang="cs-CZ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<?xml version="1.0" encoding="UTF-8" standalone="yes"?>
<Relationships xmlns="http://schemas.openxmlformats.org/package/2006/relationships"><Relationship Id="rId1" Type="http://schemas.openxmlformats.org/officeDocument/2006/relationships/slideLayout" Target="../slideLayouts/slideLayout7.xml"/></Relationships>
</file>

<file path=ppt/slides/_rels/slide2.xml.rels><?xml version="1.0" encoding="UTF-8" standalone="yes"?>
<Relationships xmlns="http://schemas.openxmlformats.org/package/2006/relationships"><Relationship Id="rId2" Type="http://schemas.openxmlformats.org/officeDocument/2006/relationships/hyperlink" Target="http://www.zsplzenbozkov.cz/" TargetMode="External"/><Relationship Id="rId1" Type="http://schemas.openxmlformats.org/officeDocument/2006/relationships/slideLayout" Target="../slideLayouts/slideLayout7.xml"/></Relationships>
</file>

<file path=ppt/slides/_rels/slide3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.wmf"/><Relationship Id="rId1" Type="http://schemas.openxmlformats.org/officeDocument/2006/relationships/slideLayout" Target="../slideLayouts/slideLayout7.xml"/></Relationships>
</file>

<file path=ppt/slides/_rels/slide6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7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8.xml.rels><?xml version="1.0" encoding="UTF-8" standalone="yes"?>
<Relationships xmlns="http://schemas.openxmlformats.org/package/2006/relationships"><Relationship Id="rId3" Type="http://schemas.openxmlformats.org/officeDocument/2006/relationships/image" Target="../media/image3.wmf"/><Relationship Id="rId2" Type="http://schemas.openxmlformats.org/officeDocument/2006/relationships/image" Target="../media/image2.wmf"/><Relationship Id="rId1" Type="http://schemas.openxmlformats.org/officeDocument/2006/relationships/slideLayout" Target="../slideLayouts/slideLayout7.xml"/></Relationships>
</file>

<file path=ppt/slides/_rels/slide9.xml.rels><?xml version="1.0" encoding="UTF-8" standalone="yes"?>
<Relationships xmlns="http://schemas.openxmlformats.org/package/2006/relationships"><Relationship Id="rId2" Type="http://schemas.openxmlformats.org/officeDocument/2006/relationships/image" Target="../media/image4.wmf"/><Relationship Id="rId1" Type="http://schemas.openxmlformats.org/officeDocument/2006/relationships/slideLayout" Target="../slideLayouts/slideLayout7.xml"/></Relationships>
</file>

<file path=ppt/slides/_rels/slide10.xml.rels><?xml version="1.0" encoding="UTF-8" standalone="yes"?>
<Relationships xmlns="http://schemas.openxmlformats.org/package/2006/relationships"><Relationship Id="rId2" Type="http://schemas.openxmlformats.org/officeDocument/2006/relationships/image" Target="../media/image5.wmf"/><Relationship Id="rId1" Type="http://schemas.openxmlformats.org/officeDocument/2006/relationships/slideLayout" Target="../slideLayouts/slideLayout7.xml"/></Relationships>
</file>

<file path=ppt/slides/_rels/slide11.xml.rels><?xml version="1.0" encoding="UTF-8" standalone="yes"?>
<Relationships xmlns="http://schemas.openxmlformats.org/package/2006/relationships"><Relationship Id="rId2" Type="http://schemas.openxmlformats.org/officeDocument/2006/relationships/image" Target="../media/image6.wmf"/><Relationship Id="rId1" Type="http://schemas.openxmlformats.org/officeDocument/2006/relationships/slideLayout" Target="../slideLayouts/slideLayout7.xml"/></Relationships>
</file>

<file path=ppt/slides/_rels/slide12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3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4.xml.rels><?xml version="1.0" encoding="UTF-8" standalone="yes"?>
<Relationships xmlns="http://schemas.openxmlformats.org/package/2006/relationships"><Relationship Id="rId3" Type="http://schemas.openxmlformats.org/officeDocument/2006/relationships/image" Target="../media/image8.wmf"/><Relationship Id="rId2" Type="http://schemas.openxmlformats.org/officeDocument/2006/relationships/image" Target="../media/image7.wmf"/><Relationship Id="rId1" Type="http://schemas.openxmlformats.org/officeDocument/2006/relationships/slideLayout" Target="../slideLayouts/slideLayout7.xml"/><Relationship Id="rId5" Type="http://schemas.openxmlformats.org/officeDocument/2006/relationships/image" Target="../media/image10.wmf"/><Relationship Id="rId4" Type="http://schemas.openxmlformats.org/officeDocument/2006/relationships/image" Target="../media/image9.wmf"/></Relationships>
</file>

<file path=ppt/slides/_rels/slide15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6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7.xml.rels><?xml version="1.0" encoding="UTF-8" standalone="yes"?>
<Relationships xmlns="http://schemas.openxmlformats.org/package/2006/relationships"><Relationship Id="rId2" Type="http://schemas.openxmlformats.org/officeDocument/2006/relationships/image" Target="../media/image11.wmf"/><Relationship Id="rId1" Type="http://schemas.openxmlformats.org/officeDocument/2006/relationships/slideLayout" Target="../slideLayouts/slideLayout7.xml"/></Relationships>
</file>

<file path=ppt/slides/_rels/slide18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19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20.xml.rels><?xml version="1.0" encoding="UTF-8" standalone="yes"?>
<Relationships xmlns="http://schemas.openxmlformats.org/package/2006/relationships"><Relationship Id="rId3" Type="http://schemas.openxmlformats.org/officeDocument/2006/relationships/image" Target="../media/image13.wmf"/><Relationship Id="rId2" Type="http://schemas.openxmlformats.org/officeDocument/2006/relationships/image" Target="../media/image12.wmf"/><Relationship Id="rId1" Type="http://schemas.openxmlformats.org/officeDocument/2006/relationships/slideLayout" Target="../slideLayouts/slideLayout7.xml"/></Relationships>
</file>

<file path=ppt/slides/_rels/slide21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22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23.xml.rels><?xml version="1.0" encoding="UTF-8" standalone="yes"?>
<Relationships xmlns="http://schemas.openxmlformats.org/package/2006/relationships"><Relationship Id="rId3" Type="http://schemas.openxmlformats.org/officeDocument/2006/relationships/image" Target="../media/image15.wmf"/><Relationship Id="rId2" Type="http://schemas.openxmlformats.org/officeDocument/2006/relationships/image" Target="../media/image14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18.wmf"/><Relationship Id="rId5" Type="http://schemas.openxmlformats.org/officeDocument/2006/relationships/image" Target="../media/image17.wmf"/><Relationship Id="rId4" Type="http://schemas.openxmlformats.org/officeDocument/2006/relationships/image" Target="../media/image16.wmf"/></Relationships>
</file>

<file path=ppt/slides/_rels/slide24.xml.rels><?xml version="1.0" encoding="UTF-8" standalone="yes"?>
<Relationships xmlns="http://schemas.openxmlformats.org/package/2006/relationships"><Relationship Id="rId2" Type="http://schemas.openxmlformats.org/officeDocument/2006/relationships/image" Target="../media/image19.wmf"/><Relationship Id="rId1" Type="http://schemas.openxmlformats.org/officeDocument/2006/relationships/slideLayout" Target="../slideLayouts/slideLayout7.xml"/></Relationships>
</file>

<file path=ppt/slides/_rels/slide25.xml.rels><?xml version="1.0" encoding="UTF-8" standalone="yes"?>
<Relationships xmlns="http://schemas.openxmlformats.org/package/2006/relationships"><Relationship Id="rId2" Type="http://schemas.openxmlformats.org/officeDocument/2006/relationships/image" Target="../media/image20.wmf"/><Relationship Id="rId1" Type="http://schemas.openxmlformats.org/officeDocument/2006/relationships/slideLayout" Target="../slideLayouts/slideLayout7.xml"/></Relationships>
</file>

<file path=ppt/slides/_rels/slide26.xml.rels><?xml version="1.0" encoding="UTF-8" standalone="yes"?>
<Relationships xmlns="http://schemas.openxmlformats.org/package/2006/relationships"><Relationship Id="rId3" Type="http://schemas.openxmlformats.org/officeDocument/2006/relationships/image" Target="../media/image22.wmf"/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27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28.xml.rels><?xml version="1.0" encoding="UTF-8" standalone="yes"?>
<Relationships xmlns="http://schemas.openxmlformats.org/package/2006/relationships"><Relationship Id="rId2" Type="http://schemas.openxmlformats.org/officeDocument/2006/relationships/image" Target="../media/image21.wmf"/><Relationship Id="rId1" Type="http://schemas.openxmlformats.org/officeDocument/2006/relationships/slideLayout" Target="../slideLayouts/slideLayout7.xml"/></Relationships>
</file>

<file path=ppt/slides/_rels/slide29.xml.rels><?xml version="1.0" encoding="UTF-8" standalone="yes"?>
<Relationships xmlns="http://schemas.openxmlformats.org/package/2006/relationships"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/Relationships>
</file>

<file path=ppt/slides/_rels/slide30.xml.rels><?xml version="1.0" encoding="UTF-8" standalone="yes"?>
<Relationships xmlns="http://schemas.openxmlformats.org/package/2006/relationships"><Relationship Id="rId8" Type="http://schemas.openxmlformats.org/officeDocument/2006/relationships/image" Target="../media/image19.wmf"/><Relationship Id="rId13" Type="http://schemas.openxmlformats.org/officeDocument/2006/relationships/image" Target="../media/image2.wmf"/><Relationship Id="rId3" Type="http://schemas.openxmlformats.org/officeDocument/2006/relationships/image" Target="../media/image1.wmf"/><Relationship Id="rId7" Type="http://schemas.openxmlformats.org/officeDocument/2006/relationships/image" Target="../media/image20.wmf"/><Relationship Id="rId12" Type="http://schemas.openxmlformats.org/officeDocument/2006/relationships/image" Target="../media/image9.wmf"/><Relationship Id="rId2" Type="http://schemas.openxmlformats.org/officeDocument/2006/relationships/image" Target="../media/image23.wmf"/><Relationship Id="rId1" Type="http://schemas.openxmlformats.org/officeDocument/2006/relationships/slideLayout" Target="../slideLayouts/slideLayout7.xml"/><Relationship Id="rId6" Type="http://schemas.openxmlformats.org/officeDocument/2006/relationships/image" Target="../media/image22.wmf"/><Relationship Id="rId11" Type="http://schemas.openxmlformats.org/officeDocument/2006/relationships/image" Target="../media/image11.wmf"/><Relationship Id="rId5" Type="http://schemas.openxmlformats.org/officeDocument/2006/relationships/image" Target="../media/image21.wmf"/><Relationship Id="rId10" Type="http://schemas.openxmlformats.org/officeDocument/2006/relationships/image" Target="../media/image13.wmf"/><Relationship Id="rId4" Type="http://schemas.openxmlformats.org/officeDocument/2006/relationships/image" Target="../media/image3.wmf"/><Relationship Id="rId9" Type="http://schemas.openxmlformats.org/officeDocument/2006/relationships/image" Target="../media/image18.wmf"/><Relationship Id="rId14" Type="http://schemas.openxmlformats.org/officeDocument/2006/relationships/image" Target="../media/image4.wmf"/></Relationships>
</file>

<file path=ppt/slides/slide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DD0D906C-FE98-42F7-B861-97AEB6F5E5EA}" type="slidenum">
              <a:rPr lang="cs-CZ"/>
              <a:pPr>
                <a:defRPr/>
              </a:pPr>
              <a:t>1</a:t>
            </a:fld>
            <a:endParaRPr lang="cs-CZ"/>
          </a:p>
        </p:txBody>
      </p:sp>
      <p:graphicFrame>
        <p:nvGraphicFramePr>
          <p:cNvPr id="13354" name="Group 42"/>
          <p:cNvGraphicFramePr>
            <a:graphicFrameLocks noGrp="1"/>
          </p:cNvGraphicFramePr>
          <p:nvPr/>
        </p:nvGraphicFramePr>
        <p:xfrm>
          <a:off x="1724025" y="1017588"/>
          <a:ext cx="5916613" cy="4824412"/>
        </p:xfrm>
        <a:graphic>
          <a:graphicData uri="http://schemas.openxmlformats.org/drawingml/2006/table">
            <a:tbl>
              <a:tblPr/>
              <a:tblGrid>
                <a:gridCol w="1889125"/>
                <a:gridCol w="4027488"/>
              </a:tblGrid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Základní škola a mateřská škola Plzeň-Božkov, Vřesinská 17, příspěvková organizace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2000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ctr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1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Charakteristika výukového materiálu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9525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Autor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Mgr. Hana Stýblová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Datum vytvoření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11.3.2013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Cílová skupina – ročník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5.třída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Vzdělávací oblast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Jazyková gramotnost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Předmět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Anglický jazyk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Druh VM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PowerPoint – prezentace + pracovní list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303213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Tématický celek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My day – present simpl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51593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Klíčová slova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Slovesa, dny v týdnu, čas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9413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Anotace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Obrazová prezentace jako podpora výuky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 typeface="Symbol" pitchFamily="18" charset="2"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Pracovní list k zopakování a procvičení probrané slovní zásoby</a:t>
                      </a: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3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B842B90A-C8B7-40AB-B3A2-4B4FFF42A11F}" type="slidenum">
              <a:rPr lang="cs-CZ"/>
              <a:pPr>
                <a:defRPr/>
              </a:pPr>
              <a:t>2</a:t>
            </a:fld>
            <a:endParaRPr lang="cs-CZ"/>
          </a:p>
        </p:txBody>
      </p:sp>
      <p:graphicFrame>
        <p:nvGraphicFramePr>
          <p:cNvPr id="43026" name="Group 18"/>
          <p:cNvGraphicFramePr>
            <a:graphicFrameLocks noGrp="1"/>
          </p:cNvGraphicFramePr>
          <p:nvPr/>
        </p:nvGraphicFramePr>
        <p:xfrm>
          <a:off x="1331913" y="620713"/>
          <a:ext cx="7127875" cy="5688012"/>
        </p:xfrm>
        <a:graphic>
          <a:graphicData uri="http://schemas.openxmlformats.org/drawingml/2006/table">
            <a:tbl>
              <a:tblPr/>
              <a:tblGrid>
                <a:gridCol w="1765300"/>
                <a:gridCol w="5362575"/>
              </a:tblGrid>
              <a:tr h="3989388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Metodický postup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3, 6, 9, 10, 11, 12, 15, 18, 21, 24, 25, 26 výklad nových sloves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4, 7, 13, 16, 19, 22, 24, 27- Překlad vět – ústně, písemně – PL úkol č.1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5, 8, 14, 17, 20, 23, 25, 28 - kontrola překladu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29 – PL úkol č. 1 – PL rozdat na začátku prezentace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Str. 30 – PL – úkol č. 2 – nabídka slov – čtení a seřazení podle aktivit během dne, lze nejdříve očíslovat obrázky a pak napsat slovesa</a:t>
                      </a:r>
                    </a:p>
                    <a:p>
                      <a:pPr marL="533400" marR="0" lvl="0" indent="-53340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AutoNum type="arabicPeriod"/>
                        <a:tabLst/>
                      </a:pP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  <a:tr h="1698625"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Citace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Arial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  <a:tc>
                  <a:txBody>
                    <a:bodyPr/>
                    <a:lstStyle/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Všechny použité obrázky: Klipart htpp://office.microsoft.com 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Při sestavování výukového materiálu byl použit PowerPoint.</a:t>
                      </a:r>
                    </a:p>
                    <a:p>
                      <a:pPr marL="0" marR="0" lvl="0" indent="0" algn="l" defTabSz="914400" rtl="0" eaLnBrk="0" fontAlgn="base" latinLnBrk="0" hangingPunct="0">
                        <a:lnSpc>
                          <a:spcPct val="100000"/>
                        </a:lnSpc>
                        <a:spcBef>
                          <a:spcPct val="0"/>
                        </a:spcBef>
                        <a:spcAft>
                          <a:spcPct val="0"/>
                        </a:spcAft>
                        <a:buClrTx/>
                        <a:buSzTx/>
                        <a:buFontTx/>
                        <a:buNone/>
                        <a:tabLst/>
                      </a:pP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</a:rPr>
                        <a:t>Výukový materiál je dostupný z </a:t>
                      </a:r>
                      <a:r>
                        <a:rPr kumimoji="0" lang="cs-CZ" sz="1400" b="0" i="0" u="none" strike="noStrike" cap="none" normalizeH="0" baseline="0" smtClean="0">
                          <a:ln>
                            <a:noFill/>
                          </a:ln>
                          <a:solidFill>
                            <a:schemeClr val="tx1"/>
                          </a:solidFill>
                          <a:effectLst/>
                          <a:latin typeface="Times New Roman" pitchFamily="18" charset="0"/>
                          <a:cs typeface="Times New Roman" pitchFamily="18" charset="0"/>
                          <a:hlinkClick r:id="rId2"/>
                        </a:rPr>
                        <a:t>www.zsplzenbozkov.cz</a:t>
                      </a:r>
                      <a:endParaRPr kumimoji="0" lang="cs-CZ" sz="1400" b="0" i="0" u="none" strike="noStrike" cap="none" normalizeH="0" baseline="0" smtClean="0">
                        <a:ln>
                          <a:noFill/>
                        </a:ln>
                        <a:solidFill>
                          <a:schemeClr val="tx1"/>
                        </a:solidFill>
                        <a:effectLst/>
                        <a:latin typeface="Times New Roman" pitchFamily="18" charset="0"/>
                        <a:cs typeface="Times New Roman" pitchFamily="18" charset="0"/>
                      </a:endParaRPr>
                    </a:p>
                  </a:txBody>
                  <a:tcPr horzOverflow="overflow">
                    <a:lnL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L>
                    <a:lnR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R>
                    <a:lnT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T>
                    <a:lnB w="12700" cap="flat" cmpd="sng" algn="ctr">
                      <a:solidFill>
                        <a:srgbClr val="000000"/>
                      </a:solidFill>
                      <a:prstDash val="solid"/>
                      <a:round/>
                      <a:headEnd type="none" w="med" len="med"/>
                      <a:tailEnd type="none" w="med" len="med"/>
                    </a:lnB>
                    <a:lnTlToBr>
                      <a:noFill/>
                    </a:lnTlToBr>
                    <a:lnBlToTr>
                      <a:noFill/>
                    </a:lnBlToTr>
                    <a:noFill/>
                  </a:tcPr>
                </a:tc>
              </a:tr>
            </a:tbl>
          </a:graphicData>
        </a:graphic>
      </p:graphicFrame>
    </p:spTree>
  </p:cSld>
  <p:clrMapOvr>
    <a:masterClrMapping/>
  </p:clrMapOvr>
</p:sld>
</file>

<file path=ppt/slides/slide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2FC71A27-3D82-4FC2-8B5C-B652931DBA6C}" type="slidenum">
              <a:rPr lang="cs-CZ"/>
              <a:pPr>
                <a:defRPr/>
              </a:pPr>
              <a:t>3</a:t>
            </a:fld>
            <a:endParaRPr lang="cs-CZ"/>
          </a:p>
        </p:txBody>
      </p:sp>
      <p:pic>
        <p:nvPicPr>
          <p:cNvPr id="14337" name="Picture 3" descr="MC90042828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0" y="1196975"/>
            <a:ext cx="5795963" cy="49355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4338" name="Text Box 4"/>
          <p:cNvSpPr txBox="1">
            <a:spLocks noChangeArrowheads="1"/>
          </p:cNvSpPr>
          <p:nvPr/>
        </p:nvSpPr>
        <p:spPr bwMode="auto">
          <a:xfrm>
            <a:off x="6084888" y="3789363"/>
            <a:ext cx="23558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800" b="1">
                <a:solidFill>
                  <a:schemeClr val="accent2"/>
                </a:solidFill>
              </a:rPr>
              <a:t>I get up</a:t>
            </a:r>
          </a:p>
        </p:txBody>
      </p:sp>
      <p:sp>
        <p:nvSpPr>
          <p:cNvPr id="14340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9A6A3F10-DB90-46AC-A4DF-5934C2232E67}" type="slidenum">
              <a:rPr lang="cs-CZ"/>
              <a:pPr>
                <a:defRPr/>
              </a:pPr>
              <a:t>4</a:t>
            </a:fld>
            <a:endParaRPr lang="cs-CZ"/>
          </a:p>
        </p:txBody>
      </p:sp>
      <p:sp>
        <p:nvSpPr>
          <p:cNvPr id="15361" name="Rectangle 2"/>
          <p:cNvSpPr>
            <a:spLocks noChangeArrowheads="1"/>
          </p:cNvSpPr>
          <p:nvPr/>
        </p:nvSpPr>
        <p:spPr bwMode="auto">
          <a:xfrm>
            <a:off x="395288" y="5661025"/>
            <a:ext cx="7993062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 b="1"/>
              <a:t>1.  Pondělky, vstávám v 7:10.</a:t>
            </a:r>
          </a:p>
        </p:txBody>
      </p:sp>
      <p:pic>
        <p:nvPicPr>
          <p:cNvPr id="15362" name="Picture 3" descr="MC90042828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11188" y="692150"/>
            <a:ext cx="5256212" cy="44751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5364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B1B0324C-302E-4F46-97DC-03D3B7B55DC1}" type="slidenum">
              <a:rPr lang="cs-CZ"/>
              <a:pPr>
                <a:defRPr/>
              </a:pPr>
              <a:t>5</a:t>
            </a:fld>
            <a:endParaRPr lang="cs-CZ"/>
          </a:p>
        </p:txBody>
      </p:sp>
      <p:pic>
        <p:nvPicPr>
          <p:cNvPr id="16385" name="Picture 3" descr="MC90042828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765175"/>
            <a:ext cx="5400675" cy="45989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6386" name="Rectangle 5"/>
          <p:cNvSpPr>
            <a:spLocks noChangeArrowheads="1"/>
          </p:cNvSpPr>
          <p:nvPr/>
        </p:nvSpPr>
        <p:spPr bwMode="auto">
          <a:xfrm>
            <a:off x="250825" y="5445125"/>
            <a:ext cx="8893175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3600" b="1"/>
              <a:t>On Mondays, I get up at ten past seven.</a:t>
            </a:r>
          </a:p>
        </p:txBody>
      </p:sp>
      <p:sp>
        <p:nvSpPr>
          <p:cNvPr id="16388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1E707F19-FBF1-4868-BBD3-12EEB7954A4C}" type="slidenum">
              <a:rPr lang="cs-CZ"/>
              <a:pPr>
                <a:defRPr/>
              </a:pPr>
              <a:t>6</a:t>
            </a:fld>
            <a:endParaRPr lang="cs-CZ"/>
          </a:p>
        </p:txBody>
      </p:sp>
      <p:sp>
        <p:nvSpPr>
          <p:cNvPr id="17409" name="Text Box 4"/>
          <p:cNvSpPr txBox="1">
            <a:spLocks noChangeArrowheads="1"/>
          </p:cNvSpPr>
          <p:nvPr/>
        </p:nvSpPr>
        <p:spPr bwMode="auto">
          <a:xfrm>
            <a:off x="539750" y="5084763"/>
            <a:ext cx="292258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chemeClr val="accent2"/>
                </a:solidFill>
              </a:rPr>
              <a:t>I listen to…</a:t>
            </a:r>
          </a:p>
        </p:txBody>
      </p:sp>
      <p:pic>
        <p:nvPicPr>
          <p:cNvPr id="17410" name="Picture 5" descr="MC90002444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205038"/>
            <a:ext cx="3384550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7411" name="Picture 6" descr="MC90041580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196975"/>
            <a:ext cx="3222625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7412" name="Text Box 7"/>
          <p:cNvSpPr txBox="1">
            <a:spLocks noChangeArrowheads="1"/>
          </p:cNvSpPr>
          <p:nvPr/>
        </p:nvSpPr>
        <p:spPr bwMode="auto">
          <a:xfrm>
            <a:off x="5076825" y="5084763"/>
            <a:ext cx="269557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000" b="1">
                <a:solidFill>
                  <a:srgbClr val="009900"/>
                </a:solidFill>
              </a:rPr>
              <a:t>I watch TV</a:t>
            </a:r>
          </a:p>
        </p:txBody>
      </p:sp>
      <p:sp>
        <p:nvSpPr>
          <p:cNvPr id="17414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55F8EF73-CA6F-4313-961B-7CF00DA0D879}" type="slidenum">
              <a:rPr lang="cs-CZ"/>
              <a:pPr>
                <a:defRPr/>
              </a:pPr>
              <a:t>7</a:t>
            </a:fld>
            <a:endParaRPr lang="cs-CZ"/>
          </a:p>
        </p:txBody>
      </p:sp>
      <p:pic>
        <p:nvPicPr>
          <p:cNvPr id="18433" name="Picture 3" descr="MC90002444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205038"/>
            <a:ext cx="3384550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8434" name="Picture 4" descr="MC90041580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196975"/>
            <a:ext cx="3222625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8435" name="Rectangle 6"/>
          <p:cNvSpPr>
            <a:spLocks noChangeArrowheads="1"/>
          </p:cNvSpPr>
          <p:nvPr/>
        </p:nvSpPr>
        <p:spPr bwMode="auto">
          <a:xfrm>
            <a:off x="211138" y="5445125"/>
            <a:ext cx="8932862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/>
              <a:t>2. Neděle, dívám se na oblíbený pořad ve 14:35.</a:t>
            </a:r>
          </a:p>
        </p:txBody>
      </p:sp>
      <p:sp>
        <p:nvSpPr>
          <p:cNvPr id="18437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E95CDF1A-E08F-4533-A401-38FB721CC6DF}" type="slidenum">
              <a:rPr lang="cs-CZ"/>
              <a:pPr>
                <a:defRPr/>
              </a:pPr>
              <a:t>8</a:t>
            </a:fld>
            <a:endParaRPr lang="cs-CZ"/>
          </a:p>
        </p:txBody>
      </p:sp>
      <p:pic>
        <p:nvPicPr>
          <p:cNvPr id="19457" name="Picture 2" descr="MC900024441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859338" y="2205038"/>
            <a:ext cx="3384550" cy="1990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19458" name="Picture 3" descr="MC900415808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1196975"/>
            <a:ext cx="3222625" cy="3744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19459" name="Rectangle 5"/>
          <p:cNvSpPr>
            <a:spLocks noChangeArrowheads="1"/>
          </p:cNvSpPr>
          <p:nvPr/>
        </p:nvSpPr>
        <p:spPr bwMode="auto">
          <a:xfrm>
            <a:off x="0" y="5108575"/>
            <a:ext cx="8775700" cy="1163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/>
              <a:t>On Sundays, I watch on my favourite programm</a:t>
            </a:r>
          </a:p>
          <a:p>
            <a:pPr>
              <a:spcBef>
                <a:spcPct val="20000"/>
              </a:spcBef>
            </a:pPr>
            <a:r>
              <a:rPr lang="cs-CZ" sz="3200"/>
              <a:t>    at twenty-five to three.</a:t>
            </a:r>
          </a:p>
        </p:txBody>
      </p:sp>
      <p:sp>
        <p:nvSpPr>
          <p:cNvPr id="19461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0101896A-86D0-4C7A-821B-A9C3EF6A424E}" type="slidenum">
              <a:rPr lang="cs-CZ"/>
              <a:pPr>
                <a:defRPr/>
              </a:pPr>
              <a:t>9</a:t>
            </a:fld>
            <a:endParaRPr lang="cs-CZ"/>
          </a:p>
        </p:txBody>
      </p:sp>
      <p:sp>
        <p:nvSpPr>
          <p:cNvPr id="20481" name="Text Box 3"/>
          <p:cNvSpPr txBox="1">
            <a:spLocks noChangeArrowheads="1"/>
          </p:cNvSpPr>
          <p:nvPr/>
        </p:nvSpPr>
        <p:spPr bwMode="auto">
          <a:xfrm>
            <a:off x="3708400" y="2708275"/>
            <a:ext cx="4899025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chemeClr val="accent2"/>
                </a:solidFill>
              </a:rPr>
              <a:t>I brush my teeth</a:t>
            </a:r>
          </a:p>
        </p:txBody>
      </p:sp>
      <p:pic>
        <p:nvPicPr>
          <p:cNvPr id="20482" name="Picture 5" descr="MC90042401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052513"/>
            <a:ext cx="2462212" cy="46815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0484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5C21DEDB-980A-46E4-BD1C-856CB9A44DB8}" type="slidenum">
              <a:rPr lang="cs-CZ"/>
              <a:pPr>
                <a:defRPr/>
              </a:pPr>
              <a:t>10</a:t>
            </a:fld>
            <a:endParaRPr lang="cs-CZ"/>
          </a:p>
        </p:txBody>
      </p:sp>
      <p:sp>
        <p:nvSpPr>
          <p:cNvPr id="21505" name="Text Box 2"/>
          <p:cNvSpPr txBox="1">
            <a:spLocks noChangeArrowheads="1"/>
          </p:cNvSpPr>
          <p:nvPr/>
        </p:nvSpPr>
        <p:spPr bwMode="auto">
          <a:xfrm>
            <a:off x="3419475" y="5516563"/>
            <a:ext cx="4154488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000066"/>
                </a:solidFill>
              </a:rPr>
              <a:t>I go to school</a:t>
            </a:r>
          </a:p>
        </p:txBody>
      </p:sp>
      <p:pic>
        <p:nvPicPr>
          <p:cNvPr id="21506" name="Picture 4" descr="MC900432385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341438"/>
            <a:ext cx="4011612" cy="40322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1508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16553167-8BFC-462C-BD8C-D9B3BFAAF43D}" type="slidenum">
              <a:rPr lang="cs-CZ"/>
              <a:pPr>
                <a:defRPr/>
              </a:pPr>
              <a:t>11</a:t>
            </a:fld>
            <a:endParaRPr lang="cs-CZ"/>
          </a:p>
        </p:txBody>
      </p:sp>
      <p:sp>
        <p:nvSpPr>
          <p:cNvPr id="22529" name="Text Box 2"/>
          <p:cNvSpPr txBox="1">
            <a:spLocks noChangeArrowheads="1"/>
          </p:cNvSpPr>
          <p:nvPr/>
        </p:nvSpPr>
        <p:spPr bwMode="auto">
          <a:xfrm>
            <a:off x="4284663" y="5516563"/>
            <a:ext cx="4087812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800000"/>
                </a:solidFill>
              </a:rPr>
              <a:t>I take the bus</a:t>
            </a:r>
          </a:p>
        </p:txBody>
      </p:sp>
      <p:pic>
        <p:nvPicPr>
          <p:cNvPr id="22530" name="Picture 6" descr="MC900398127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331913" y="1268413"/>
            <a:ext cx="3838575" cy="41036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2532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C9F56414-3679-4D33-9684-E49EEA99E998}" type="slidenum">
              <a:rPr lang="cs-CZ"/>
              <a:pPr>
                <a:defRPr/>
              </a:pPr>
              <a:t>12</a:t>
            </a:fld>
            <a:endParaRPr lang="cs-CZ"/>
          </a:p>
        </p:txBody>
      </p:sp>
      <p:pic>
        <p:nvPicPr>
          <p:cNvPr id="23553" name="Picture 5" descr="MC90029213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836613"/>
            <a:ext cx="1433513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4" name="Picture 7" descr="MC90023211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4221163"/>
            <a:ext cx="1408112" cy="185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5" name="Picture 8" descr="MC900198594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908050"/>
            <a:ext cx="2654300" cy="201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3556" name="Picture 9" descr="MC900216708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51725" y="4724400"/>
            <a:ext cx="1401763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3557" name="Text Box 10"/>
          <p:cNvSpPr txBox="1">
            <a:spLocks noChangeArrowheads="1"/>
          </p:cNvSpPr>
          <p:nvPr/>
        </p:nvSpPr>
        <p:spPr bwMode="auto">
          <a:xfrm>
            <a:off x="2608263" y="3076575"/>
            <a:ext cx="3814762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FF0000"/>
                </a:solidFill>
              </a:rPr>
              <a:t>Lesson start</a:t>
            </a:r>
          </a:p>
        </p:txBody>
      </p:sp>
      <p:sp>
        <p:nvSpPr>
          <p:cNvPr id="23559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E18112CB-3877-4C5B-BF75-FA1F86138364}" type="slidenum">
              <a:rPr lang="cs-CZ"/>
              <a:pPr>
                <a:defRPr/>
              </a:pPr>
              <a:t>13</a:t>
            </a:fld>
            <a:endParaRPr lang="cs-CZ"/>
          </a:p>
        </p:txBody>
      </p:sp>
      <p:pic>
        <p:nvPicPr>
          <p:cNvPr id="24577" name="Picture 2" descr="MC90029213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836613"/>
            <a:ext cx="1433513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8" name="Picture 3" descr="MC90023211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4221163"/>
            <a:ext cx="1408112" cy="185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79" name="Picture 4" descr="MC900198594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908050"/>
            <a:ext cx="2654300" cy="201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4580" name="Picture 5" descr="MC900216708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51725" y="4724400"/>
            <a:ext cx="1401763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4581" name="Rectangle 7"/>
          <p:cNvSpPr>
            <a:spLocks noChangeArrowheads="1"/>
          </p:cNvSpPr>
          <p:nvPr/>
        </p:nvSpPr>
        <p:spPr bwMode="auto">
          <a:xfrm>
            <a:off x="0" y="3141663"/>
            <a:ext cx="9144000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4000"/>
              <a:t>3. Úterky, vyučování začíná v 8 hodin.</a:t>
            </a:r>
          </a:p>
        </p:txBody>
      </p:sp>
      <p:sp>
        <p:nvSpPr>
          <p:cNvPr id="24583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F8A07E11-43E7-4DEB-B562-89D1B063F4D2}" type="slidenum">
              <a:rPr lang="cs-CZ"/>
              <a:pPr>
                <a:defRPr/>
              </a:pPr>
              <a:t>14</a:t>
            </a:fld>
            <a:endParaRPr lang="cs-CZ"/>
          </a:p>
        </p:txBody>
      </p:sp>
      <p:pic>
        <p:nvPicPr>
          <p:cNvPr id="25601" name="Picture 2" descr="MC900292134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755650" y="836613"/>
            <a:ext cx="1433513" cy="18224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2" name="Picture 3" descr="MC900232110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95288" y="4221163"/>
            <a:ext cx="1408112" cy="18557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3" name="Picture 4" descr="MC900198594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580063" y="908050"/>
            <a:ext cx="2654300" cy="20129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5604" name="Picture 5" descr="MC900216708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7451725" y="4724400"/>
            <a:ext cx="1401763" cy="1825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5605" name="Rectangle 7"/>
          <p:cNvSpPr>
            <a:spLocks noChangeArrowheads="1"/>
          </p:cNvSpPr>
          <p:nvPr/>
        </p:nvSpPr>
        <p:spPr bwMode="auto">
          <a:xfrm>
            <a:off x="0" y="3068638"/>
            <a:ext cx="8453438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3600"/>
              <a:t> On Tuesdays, lessons start at 8 o´clock</a:t>
            </a:r>
            <a:r>
              <a:rPr lang="cs-CZ" sz="4000"/>
              <a:t>.</a:t>
            </a:r>
          </a:p>
        </p:txBody>
      </p:sp>
      <p:sp>
        <p:nvSpPr>
          <p:cNvPr id="25607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17E80B68-C050-46CF-84FC-077A43CBA343}" type="slidenum">
              <a:rPr lang="cs-CZ"/>
              <a:pPr>
                <a:defRPr/>
              </a:pPr>
              <a:t>15</a:t>
            </a:fld>
            <a:endParaRPr lang="cs-CZ"/>
          </a:p>
        </p:txBody>
      </p:sp>
      <p:sp>
        <p:nvSpPr>
          <p:cNvPr id="26625" name="Text Box 2"/>
          <p:cNvSpPr txBox="1">
            <a:spLocks noChangeArrowheads="1"/>
          </p:cNvSpPr>
          <p:nvPr/>
        </p:nvSpPr>
        <p:spPr bwMode="auto">
          <a:xfrm>
            <a:off x="3563938" y="5157788"/>
            <a:ext cx="3714750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660033"/>
                </a:solidFill>
              </a:rPr>
              <a:t>I have lunch</a:t>
            </a:r>
          </a:p>
        </p:txBody>
      </p:sp>
      <p:pic>
        <p:nvPicPr>
          <p:cNvPr id="26626" name="Picture 6" descr="MC90023325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908050"/>
            <a:ext cx="5545137" cy="377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6628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0C7874C2-83FD-4BC0-B855-7790C3A51F68}" type="slidenum">
              <a:rPr lang="cs-CZ"/>
              <a:pPr>
                <a:defRPr/>
              </a:pPr>
              <a:t>16</a:t>
            </a:fld>
            <a:endParaRPr lang="cs-CZ"/>
          </a:p>
        </p:txBody>
      </p:sp>
      <p:pic>
        <p:nvPicPr>
          <p:cNvPr id="27649" name="Picture 3" descr="MC90023325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908050"/>
            <a:ext cx="5545137" cy="377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7650" name="Rectangle 4"/>
          <p:cNvSpPr>
            <a:spLocks noChangeArrowheads="1"/>
          </p:cNvSpPr>
          <p:nvPr/>
        </p:nvSpPr>
        <p:spPr bwMode="auto">
          <a:xfrm>
            <a:off x="0" y="5157788"/>
            <a:ext cx="8772525" cy="7016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4000"/>
              <a:t>4. Pátky, obědvám od 12:45 do 13:15.</a:t>
            </a:r>
          </a:p>
        </p:txBody>
      </p:sp>
      <p:sp>
        <p:nvSpPr>
          <p:cNvPr id="27652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B8C40CF0-064B-4705-8D30-9DDB5DAB7528}" type="slidenum">
              <a:rPr lang="cs-CZ"/>
              <a:pPr>
                <a:defRPr/>
              </a:pPr>
              <a:t>17</a:t>
            </a:fld>
            <a:endParaRPr lang="cs-CZ"/>
          </a:p>
        </p:txBody>
      </p:sp>
      <p:pic>
        <p:nvPicPr>
          <p:cNvPr id="28673" name="Picture 2" descr="MC900233253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547813" y="908050"/>
            <a:ext cx="5545137" cy="377348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8674" name="Rectangle 4"/>
          <p:cNvSpPr>
            <a:spLocks noChangeArrowheads="1"/>
          </p:cNvSpPr>
          <p:nvPr/>
        </p:nvSpPr>
        <p:spPr bwMode="auto">
          <a:xfrm>
            <a:off x="0" y="5422900"/>
            <a:ext cx="8820150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/>
              <a:t>On Fridays, I have lunch from quarter to one </a:t>
            </a:r>
            <a:br>
              <a:rPr lang="cs-CZ" sz="3200"/>
            </a:br>
            <a:r>
              <a:rPr lang="cs-CZ" sz="3200"/>
              <a:t>   to quarter past one.</a:t>
            </a:r>
          </a:p>
        </p:txBody>
      </p:sp>
      <p:sp>
        <p:nvSpPr>
          <p:cNvPr id="28676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D499A065-517B-4DB3-AEA3-04D3E23A4C17}" type="slidenum">
              <a:rPr lang="cs-CZ"/>
              <a:pPr>
                <a:defRPr/>
              </a:pPr>
              <a:t>18</a:t>
            </a:fld>
            <a:endParaRPr lang="cs-CZ"/>
          </a:p>
        </p:txBody>
      </p:sp>
      <p:sp>
        <p:nvSpPr>
          <p:cNvPr id="29697" name="Text Box 2"/>
          <p:cNvSpPr txBox="1">
            <a:spLocks noChangeArrowheads="1"/>
          </p:cNvSpPr>
          <p:nvPr/>
        </p:nvSpPr>
        <p:spPr bwMode="auto">
          <a:xfrm>
            <a:off x="3995738" y="4454525"/>
            <a:ext cx="3067050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660033"/>
                </a:solidFill>
              </a:rPr>
              <a:t>I go home</a:t>
            </a:r>
          </a:p>
        </p:txBody>
      </p:sp>
      <p:pic>
        <p:nvPicPr>
          <p:cNvPr id="29698" name="Picture 7" descr="MC90042978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1268413"/>
            <a:ext cx="4105275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29699" name="Picture 8" descr="MC90038909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2997200"/>
            <a:ext cx="2697162" cy="212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29701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1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33CB9E9A-EB56-43FA-AD88-38D31227A917}" type="slidenum">
              <a:rPr lang="cs-CZ"/>
              <a:pPr>
                <a:defRPr/>
              </a:pPr>
              <a:t>19</a:t>
            </a:fld>
            <a:endParaRPr lang="cs-CZ"/>
          </a:p>
        </p:txBody>
      </p:sp>
      <p:pic>
        <p:nvPicPr>
          <p:cNvPr id="30721" name="Picture 3" descr="MC90042978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1268413"/>
            <a:ext cx="4105275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0722" name="Picture 4" descr="MC90038909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2997200"/>
            <a:ext cx="2697162" cy="212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0723" name="Rectangle 5"/>
          <p:cNvSpPr>
            <a:spLocks noChangeArrowheads="1"/>
          </p:cNvSpPr>
          <p:nvPr/>
        </p:nvSpPr>
        <p:spPr bwMode="auto">
          <a:xfrm>
            <a:off x="1187450" y="5632450"/>
            <a:ext cx="7013575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/>
              <a:t>5. Středy, ze školy domů jdu ve 13:15</a:t>
            </a:r>
            <a:r>
              <a:rPr lang="cs-CZ"/>
              <a:t>.</a:t>
            </a:r>
          </a:p>
        </p:txBody>
      </p:sp>
      <p:sp>
        <p:nvSpPr>
          <p:cNvPr id="30725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CF9D3CD4-E410-4C44-9BE5-2A69EAE9EB47}" type="slidenum">
              <a:rPr lang="cs-CZ"/>
              <a:pPr>
                <a:defRPr/>
              </a:pPr>
              <a:t>20</a:t>
            </a:fld>
            <a:endParaRPr lang="cs-CZ"/>
          </a:p>
        </p:txBody>
      </p:sp>
      <p:pic>
        <p:nvPicPr>
          <p:cNvPr id="31745" name="Picture 2" descr="MC90042978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4356100" y="1268413"/>
            <a:ext cx="4105275" cy="24098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1746" name="Picture 3" descr="MC90038909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4213" y="2997200"/>
            <a:ext cx="2697162" cy="21256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1747" name="Rectangle 5"/>
          <p:cNvSpPr>
            <a:spLocks noChangeArrowheads="1"/>
          </p:cNvSpPr>
          <p:nvPr/>
        </p:nvSpPr>
        <p:spPr bwMode="auto">
          <a:xfrm>
            <a:off x="0" y="5180013"/>
            <a:ext cx="8893175" cy="10668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/>
              <a:t>On Wednesdays,  I go home from school at quarter past one.</a:t>
            </a:r>
          </a:p>
        </p:txBody>
      </p:sp>
      <p:sp>
        <p:nvSpPr>
          <p:cNvPr id="31749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1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C11AC986-BB40-487B-8732-8DB31D8ACD19}" type="slidenum">
              <a:rPr lang="cs-CZ"/>
              <a:pPr>
                <a:defRPr/>
              </a:pPr>
              <a:t>21</a:t>
            </a:fld>
            <a:endParaRPr lang="cs-CZ"/>
          </a:p>
        </p:txBody>
      </p:sp>
      <p:sp>
        <p:nvSpPr>
          <p:cNvPr id="32769" name="Text Box 2"/>
          <p:cNvSpPr txBox="1">
            <a:spLocks noChangeArrowheads="1"/>
          </p:cNvSpPr>
          <p:nvPr/>
        </p:nvSpPr>
        <p:spPr bwMode="auto">
          <a:xfrm>
            <a:off x="2916238" y="5300663"/>
            <a:ext cx="5541962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009900"/>
                </a:solidFill>
              </a:rPr>
              <a:t>I do my homework</a:t>
            </a:r>
          </a:p>
        </p:txBody>
      </p:sp>
      <p:pic>
        <p:nvPicPr>
          <p:cNvPr id="32770" name="Picture 5" descr="MC900089036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268413"/>
            <a:ext cx="179705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1" name="Picture 6" descr="MC90039078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3203575" y="2636838"/>
            <a:ext cx="1797050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2" name="Picture 7" descr="MC90039749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539750" y="4797425"/>
            <a:ext cx="1825625" cy="97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3" name="Picture 8" descr="MC90029548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300788" y="1989138"/>
            <a:ext cx="2363787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2774" name="Picture 10" descr="MC900428289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19475" y="765175"/>
            <a:ext cx="182880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2776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2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0E0F44E4-F7F3-4BE6-B767-9E43AB0154D1}" type="slidenum">
              <a:rPr lang="cs-CZ"/>
              <a:pPr>
                <a:defRPr/>
              </a:pPr>
              <a:t>22</a:t>
            </a:fld>
            <a:endParaRPr lang="cs-CZ"/>
          </a:p>
        </p:txBody>
      </p:sp>
      <p:pic>
        <p:nvPicPr>
          <p:cNvPr id="33793" name="Picture 3" descr="MC900089036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268413"/>
            <a:ext cx="179705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4" name="Picture 4" descr="MC90039078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4941888"/>
            <a:ext cx="1797050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5" name="Picture 5" descr="MC90039749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3850" y="5661025"/>
            <a:ext cx="1825625" cy="97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6" name="Picture 6" descr="MC90029548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16688" y="1052513"/>
            <a:ext cx="2363787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3797" name="Picture 7" descr="MC900428289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19475" y="765175"/>
            <a:ext cx="182880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3798" name="Rectangle 8"/>
          <p:cNvSpPr>
            <a:spLocks noChangeArrowheads="1"/>
          </p:cNvSpPr>
          <p:nvPr/>
        </p:nvSpPr>
        <p:spPr bwMode="auto">
          <a:xfrm>
            <a:off x="120650" y="3500438"/>
            <a:ext cx="9023350" cy="5794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/>
              <a:t>6. Čtvrtky, domácí úkol dělám od 16:40 do 17:30.</a:t>
            </a:r>
          </a:p>
        </p:txBody>
      </p:sp>
      <p:sp>
        <p:nvSpPr>
          <p:cNvPr id="33800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3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9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F5F8E18A-2E9F-4012-8634-83BFBA3BFC46}" type="slidenum">
              <a:rPr lang="cs-CZ"/>
              <a:pPr>
                <a:defRPr/>
              </a:pPr>
              <a:t>23</a:t>
            </a:fld>
            <a:endParaRPr lang="cs-CZ"/>
          </a:p>
        </p:txBody>
      </p:sp>
      <p:pic>
        <p:nvPicPr>
          <p:cNvPr id="34817" name="Picture 2" descr="MC900089036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84213" y="1268413"/>
            <a:ext cx="1797050" cy="16922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8" name="Picture 3" descr="MC900390786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6804025" y="4941888"/>
            <a:ext cx="1797050" cy="17097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19" name="Picture 4" descr="MC900397490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323850" y="5661025"/>
            <a:ext cx="1825625" cy="9779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0" name="Picture 5" descr="MC900295480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6516688" y="1052513"/>
            <a:ext cx="2363787" cy="15589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34821" name="Picture 6" descr="MC900428289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3419475" y="765175"/>
            <a:ext cx="1828800" cy="1609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4822" name="Rectangle 8"/>
          <p:cNvSpPr>
            <a:spLocks noChangeArrowheads="1"/>
          </p:cNvSpPr>
          <p:nvPr/>
        </p:nvSpPr>
        <p:spPr bwMode="auto">
          <a:xfrm>
            <a:off x="323850" y="3235325"/>
            <a:ext cx="8482013" cy="1163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/>
              <a:t>On Thursdays, I do my homework from twenty</a:t>
            </a:r>
          </a:p>
          <a:p>
            <a:pPr>
              <a:spcBef>
                <a:spcPct val="20000"/>
              </a:spcBef>
            </a:pPr>
            <a:r>
              <a:rPr lang="cs-CZ" sz="3200"/>
              <a:t> to five to half past five.</a:t>
            </a:r>
          </a:p>
        </p:txBody>
      </p:sp>
      <p:sp>
        <p:nvSpPr>
          <p:cNvPr id="34824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4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57C5B2A8-A935-4514-A320-941EDF6A5E00}" type="slidenum">
              <a:rPr lang="cs-CZ"/>
              <a:pPr>
                <a:defRPr/>
              </a:pPr>
              <a:t>24</a:t>
            </a:fld>
            <a:endParaRPr lang="cs-CZ"/>
          </a:p>
        </p:txBody>
      </p:sp>
      <p:pic>
        <p:nvPicPr>
          <p:cNvPr id="35841" name="Picture 4" descr="MC900233260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1042988" y="765175"/>
            <a:ext cx="4392612" cy="423386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5842" name="Text Box 5"/>
          <p:cNvSpPr txBox="1">
            <a:spLocks noChangeArrowheads="1"/>
          </p:cNvSpPr>
          <p:nvPr/>
        </p:nvSpPr>
        <p:spPr bwMode="auto">
          <a:xfrm>
            <a:off x="3924300" y="5157788"/>
            <a:ext cx="3951288" cy="8239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FF3300"/>
                </a:solidFill>
              </a:rPr>
              <a:t>I have dinner</a:t>
            </a:r>
          </a:p>
        </p:txBody>
      </p:sp>
      <p:sp>
        <p:nvSpPr>
          <p:cNvPr id="35844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5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A29E2612-0A34-4948-BE6A-6078A6EC93DB}" type="slidenum">
              <a:rPr lang="cs-CZ"/>
              <a:pPr>
                <a:defRPr/>
              </a:pPr>
              <a:t>25</a:t>
            </a:fld>
            <a:endParaRPr lang="cs-CZ"/>
          </a:p>
        </p:txBody>
      </p:sp>
      <p:pic>
        <p:nvPicPr>
          <p:cNvPr id="36865" name="Picture 2" descr="MC90015046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900113" y="1412875"/>
            <a:ext cx="2871787" cy="39973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6866" name="Text Box 3"/>
          <p:cNvSpPr txBox="1">
            <a:spLocks noChangeArrowheads="1"/>
          </p:cNvSpPr>
          <p:nvPr/>
        </p:nvSpPr>
        <p:spPr bwMode="auto">
          <a:xfrm>
            <a:off x="4067175" y="2565400"/>
            <a:ext cx="4732338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chemeClr val="folHlink"/>
                </a:solidFill>
              </a:rPr>
              <a:t>I have a shower</a:t>
            </a:r>
          </a:p>
        </p:txBody>
      </p:sp>
      <p:sp>
        <p:nvSpPr>
          <p:cNvPr id="36868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6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7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15618EEB-B898-47DE-8CA5-77C6459290C6}" type="slidenum">
              <a:rPr lang="cs-CZ"/>
              <a:pPr>
                <a:defRPr/>
              </a:pPr>
              <a:t>26</a:t>
            </a:fld>
            <a:endParaRPr lang="cs-CZ"/>
          </a:p>
        </p:txBody>
      </p:sp>
      <p:sp>
        <p:nvSpPr>
          <p:cNvPr id="37889" name="Text Box 2"/>
          <p:cNvSpPr txBox="1">
            <a:spLocks noChangeArrowheads="1"/>
          </p:cNvSpPr>
          <p:nvPr/>
        </p:nvSpPr>
        <p:spPr bwMode="auto">
          <a:xfrm>
            <a:off x="611188" y="5013325"/>
            <a:ext cx="374808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0000CC"/>
                </a:solidFill>
              </a:rPr>
              <a:t>I go to sleep</a:t>
            </a:r>
          </a:p>
        </p:txBody>
      </p:sp>
      <p:pic>
        <p:nvPicPr>
          <p:cNvPr id="37890" name="Picture 6" descr="MC90035887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5364163" y="3933825"/>
            <a:ext cx="2735262" cy="23193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1" name="Text Box 7"/>
          <p:cNvSpPr txBox="1">
            <a:spLocks noChangeArrowheads="1"/>
          </p:cNvSpPr>
          <p:nvPr/>
        </p:nvSpPr>
        <p:spPr bwMode="auto">
          <a:xfrm>
            <a:off x="4643438" y="1196975"/>
            <a:ext cx="3271837" cy="823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 sz="4800" b="1">
                <a:solidFill>
                  <a:srgbClr val="FFCC00"/>
                </a:solidFill>
              </a:rPr>
              <a:t>I go to bed</a:t>
            </a:r>
          </a:p>
        </p:txBody>
      </p:sp>
      <p:pic>
        <p:nvPicPr>
          <p:cNvPr id="37892" name="Picture 10" descr="MC900358853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539750" y="636588"/>
            <a:ext cx="3600450" cy="34671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7894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7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721AB9A8-B874-4A86-B855-40CFB2FC2EF9}" type="slidenum">
              <a:rPr lang="cs-CZ"/>
              <a:pPr>
                <a:defRPr/>
              </a:pPr>
              <a:t>27</a:t>
            </a:fld>
            <a:endParaRPr lang="cs-CZ"/>
          </a:p>
        </p:txBody>
      </p:sp>
      <p:pic>
        <p:nvPicPr>
          <p:cNvPr id="38913" name="Picture 3" descr="MC90035887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433513"/>
            <a:ext cx="4608513" cy="390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8914" name="Rectangle 4"/>
          <p:cNvSpPr>
            <a:spLocks noChangeArrowheads="1"/>
          </p:cNvSpPr>
          <p:nvPr/>
        </p:nvSpPr>
        <p:spPr bwMode="auto">
          <a:xfrm>
            <a:off x="2339975" y="5661025"/>
            <a:ext cx="5867400" cy="5794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200"/>
              <a:t>7. Soboty, jdu spát ve 21 hodin.</a:t>
            </a:r>
          </a:p>
        </p:txBody>
      </p:sp>
      <p:sp>
        <p:nvSpPr>
          <p:cNvPr id="38916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8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5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5A26C446-B5B1-478E-9CB9-E8D29839405A}" type="slidenum">
              <a:rPr lang="cs-CZ"/>
              <a:pPr>
                <a:defRPr/>
              </a:pPr>
              <a:t>28</a:t>
            </a:fld>
            <a:endParaRPr lang="cs-CZ"/>
          </a:p>
        </p:txBody>
      </p:sp>
      <p:pic>
        <p:nvPicPr>
          <p:cNvPr id="39937" name="Picture 2" descr="MC900358879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323850" y="1433513"/>
            <a:ext cx="4608513" cy="39084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39938" name="Rectangle 4"/>
          <p:cNvSpPr>
            <a:spLocks noChangeArrowheads="1"/>
          </p:cNvSpPr>
          <p:nvPr/>
        </p:nvSpPr>
        <p:spPr bwMode="auto">
          <a:xfrm>
            <a:off x="0" y="5589588"/>
            <a:ext cx="8921750" cy="641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>
              <a:spcBef>
                <a:spcPct val="20000"/>
              </a:spcBef>
            </a:pPr>
            <a:r>
              <a:rPr lang="cs-CZ" sz="3600"/>
              <a:t>On Saturdays, I go to sleep at nine o´clock.</a:t>
            </a:r>
          </a:p>
        </p:txBody>
      </p:sp>
      <p:sp>
        <p:nvSpPr>
          <p:cNvPr id="39940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29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6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C7403A3E-8A06-4784-B113-374B64284BDC}" type="slidenum">
              <a:rPr lang="cs-CZ"/>
              <a:pPr>
                <a:defRPr/>
              </a:pPr>
              <a:t>29</a:t>
            </a:fld>
            <a:endParaRPr lang="cs-CZ"/>
          </a:p>
        </p:txBody>
      </p:sp>
      <p:pic>
        <p:nvPicPr>
          <p:cNvPr id="40961" name="Picture 3" descr="MC90029212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692150"/>
            <a:ext cx="1806575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0962" name="Text Box 4"/>
          <p:cNvSpPr txBox="1">
            <a:spLocks noChangeArrowheads="1"/>
          </p:cNvSpPr>
          <p:nvPr/>
        </p:nvSpPr>
        <p:spPr bwMode="auto">
          <a:xfrm>
            <a:off x="879475" y="857250"/>
            <a:ext cx="24701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Pracovní list – úkol č.1</a:t>
            </a:r>
          </a:p>
        </p:txBody>
      </p:sp>
      <p:sp>
        <p:nvSpPr>
          <p:cNvPr id="40963" name="Text Box 5"/>
          <p:cNvSpPr txBox="1">
            <a:spLocks noChangeArrowheads="1"/>
          </p:cNvSpPr>
          <p:nvPr/>
        </p:nvSpPr>
        <p:spPr bwMode="auto">
          <a:xfrm>
            <a:off x="663575" y="1865313"/>
            <a:ext cx="6242050" cy="366236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pPr marL="342900" indent="-342900">
              <a:buFontTx/>
              <a:buAutoNum type="arabicPeriod"/>
            </a:pPr>
            <a:r>
              <a:rPr lang="cs-CZ"/>
              <a:t>……………………………………………………………..</a:t>
            </a:r>
          </a:p>
          <a:p>
            <a:pPr marL="342900" indent="-342900">
              <a:buFontTx/>
              <a:buAutoNum type="arabicPeriod"/>
            </a:pPr>
            <a:endParaRPr lang="cs-CZ"/>
          </a:p>
          <a:p>
            <a:pPr marL="342900" indent="-342900">
              <a:buFontTx/>
              <a:buAutoNum type="arabicPeriod"/>
            </a:pPr>
            <a:r>
              <a:rPr lang="cs-CZ"/>
              <a:t>…………………………………………………………………</a:t>
            </a:r>
          </a:p>
          <a:p>
            <a:pPr marL="342900" indent="-342900">
              <a:buFontTx/>
              <a:buAutoNum type="arabicPeriod"/>
            </a:pPr>
            <a:endParaRPr lang="cs-CZ"/>
          </a:p>
          <a:p>
            <a:pPr marL="342900" indent="-342900">
              <a:buFontTx/>
              <a:buAutoNum type="arabicPeriod"/>
            </a:pPr>
            <a:r>
              <a:rPr lang="cs-CZ"/>
              <a:t>…………………………………………………………………</a:t>
            </a:r>
          </a:p>
          <a:p>
            <a:pPr marL="342900" indent="-342900">
              <a:buFontTx/>
              <a:buAutoNum type="arabicPeriod"/>
            </a:pPr>
            <a:endParaRPr lang="cs-CZ"/>
          </a:p>
          <a:p>
            <a:pPr marL="342900" indent="-342900">
              <a:buFontTx/>
              <a:buAutoNum type="arabicPeriod"/>
            </a:pPr>
            <a:r>
              <a:rPr lang="cs-CZ"/>
              <a:t>………………………………………………………………..</a:t>
            </a:r>
          </a:p>
          <a:p>
            <a:pPr marL="342900" indent="-342900">
              <a:buFontTx/>
              <a:buAutoNum type="arabicPeriod"/>
            </a:pPr>
            <a:endParaRPr lang="cs-CZ"/>
          </a:p>
          <a:p>
            <a:pPr marL="342900" indent="-342900">
              <a:buFontTx/>
              <a:buAutoNum type="arabicPeriod"/>
            </a:pPr>
            <a:r>
              <a:rPr lang="cs-CZ"/>
              <a:t>…………………………………………………………………</a:t>
            </a:r>
          </a:p>
          <a:p>
            <a:pPr marL="342900" indent="-342900">
              <a:buFontTx/>
              <a:buAutoNum type="arabicPeriod"/>
            </a:pPr>
            <a:endParaRPr lang="cs-CZ"/>
          </a:p>
          <a:p>
            <a:pPr marL="342900" indent="-342900">
              <a:buFontTx/>
              <a:buAutoNum type="arabicPeriod"/>
            </a:pPr>
            <a:r>
              <a:rPr lang="cs-CZ"/>
              <a:t>…………………………………………………………………</a:t>
            </a:r>
          </a:p>
          <a:p>
            <a:pPr marL="342900" indent="-342900">
              <a:buFontTx/>
              <a:buAutoNum type="arabicPeriod"/>
            </a:pPr>
            <a:endParaRPr lang="cs-CZ"/>
          </a:p>
          <a:p>
            <a:pPr marL="342900" indent="-342900">
              <a:buFontTx/>
              <a:buAutoNum type="arabicPeriod"/>
            </a:pPr>
            <a:r>
              <a:rPr lang="cs-CZ"/>
              <a:t>………………………………………………………………..</a:t>
            </a:r>
          </a:p>
        </p:txBody>
      </p:sp>
      <p:sp>
        <p:nvSpPr>
          <p:cNvPr id="40965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slides/slide30.xml><?xml version="1.0" encoding="utf-8"?>
<p:sld xmlns:a="http://schemas.openxmlformats.org/drawingml/2006/main" xmlns:r="http://schemas.openxmlformats.org/officeDocument/2006/relationships" xmlns:p="http://schemas.openxmlformats.org/presentationml/2006/main">
  <p:cSld>
    <p:spTree>
      <p:nvGrpSpPr>
        <p:cNvPr id="1" name=""/>
        <p:cNvGrpSpPr/>
        <p:nvPr/>
      </p:nvGrpSpPr>
      <p:grpSpPr>
        <a:xfrm>
          <a:off x="0" y="0"/>
          <a:ext cx="0" cy="0"/>
          <a:chOff x="0" y="0"/>
          <a:chExt cx="0" cy="0"/>
        </a:xfrm>
      </p:grpSpPr>
      <p:sp>
        <p:nvSpPr>
          <p:cNvPr id="18" name="Rectangle 6"/>
          <p:cNvSpPr>
            <a:spLocks noGrp="1" noChangeArrowheads="1"/>
          </p:cNvSpPr>
          <p:nvPr>
            <p:ph type="sldNum" sz="quarter" idx="12"/>
          </p:nvPr>
        </p:nvSpPr>
        <p:spPr>
          <a:ln/>
        </p:spPr>
        <p:txBody>
          <a:bodyPr/>
          <a:lstStyle/>
          <a:p>
            <a:pPr>
              <a:defRPr/>
            </a:pPr>
            <a:fld id="{D2E8C458-4445-47D7-ABE3-2A5B7D340445}" type="slidenum">
              <a:rPr lang="cs-CZ"/>
              <a:pPr>
                <a:defRPr/>
              </a:pPr>
              <a:t>30</a:t>
            </a:fld>
            <a:endParaRPr lang="cs-CZ"/>
          </a:p>
        </p:txBody>
      </p:sp>
      <p:pic>
        <p:nvPicPr>
          <p:cNvPr id="41985" name="Picture 2" descr="MC900292128[1]"/>
          <p:cNvPicPr>
            <a:picLocks noChangeAspect="1" noChangeArrowheads="1"/>
          </p:cNvPicPr>
          <p:nvPr/>
        </p:nvPicPr>
        <p:blipFill>
          <a:blip r:embed="rId2"/>
          <a:srcRect/>
          <a:stretch>
            <a:fillRect/>
          </a:stretch>
        </p:blipFill>
        <p:spPr bwMode="auto">
          <a:xfrm>
            <a:off x="6948488" y="692150"/>
            <a:ext cx="1806575" cy="17097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1986" name="Text Box 3"/>
          <p:cNvSpPr txBox="1">
            <a:spLocks noChangeArrowheads="1"/>
          </p:cNvSpPr>
          <p:nvPr/>
        </p:nvSpPr>
        <p:spPr bwMode="auto">
          <a:xfrm>
            <a:off x="879475" y="857250"/>
            <a:ext cx="2419350" cy="3667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 wrap="none">
            <a:spAutoFit/>
          </a:bodyPr>
          <a:lstStyle/>
          <a:p>
            <a:r>
              <a:rPr lang="cs-CZ"/>
              <a:t>Pracovní list - úkol č.2</a:t>
            </a:r>
          </a:p>
        </p:txBody>
      </p:sp>
      <p:sp>
        <p:nvSpPr>
          <p:cNvPr id="41987" name="Text Box 5"/>
          <p:cNvSpPr txBox="1">
            <a:spLocks noChangeArrowheads="1"/>
          </p:cNvSpPr>
          <p:nvPr/>
        </p:nvSpPr>
        <p:spPr bwMode="auto">
          <a:xfrm>
            <a:off x="323850" y="1268413"/>
            <a:ext cx="8496300" cy="2563812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/>
              <a:t>Sort words by activity during the day.</a:t>
            </a:r>
          </a:p>
          <a:p>
            <a:endParaRPr lang="cs-CZ"/>
          </a:p>
          <a:p>
            <a:r>
              <a:rPr lang="cs-CZ" b="1"/>
              <a:t>I have dinner, I listen to radio, lesson start, I have lunch,</a:t>
            </a:r>
          </a:p>
          <a:p>
            <a:r>
              <a:rPr lang="cs-CZ" b="1"/>
              <a:t>I go to sleep, I have a shower, I go home, I brush, </a:t>
            </a:r>
          </a:p>
          <a:p>
            <a:r>
              <a:rPr lang="cs-CZ" b="1"/>
              <a:t>I go to bed, I do my homework, I watch TV, I get up, I go to school</a:t>
            </a:r>
          </a:p>
          <a:p>
            <a:endParaRPr lang="cs-CZ" b="1"/>
          </a:p>
          <a:p>
            <a:r>
              <a:rPr lang="cs-CZ" b="1"/>
              <a:t>…………………………………………………………………........................................</a:t>
            </a:r>
          </a:p>
          <a:p>
            <a:endParaRPr lang="cs-CZ" b="1"/>
          </a:p>
          <a:p>
            <a:r>
              <a:rPr lang="cs-CZ" b="1"/>
              <a:t>……………………………………………………………………………………………….</a:t>
            </a:r>
          </a:p>
        </p:txBody>
      </p:sp>
      <p:pic>
        <p:nvPicPr>
          <p:cNvPr id="41988" name="Picture 6" descr="MC900428285[1]"/>
          <p:cNvPicPr>
            <a:picLocks noChangeAspect="1" noChangeArrowheads="1"/>
          </p:cNvPicPr>
          <p:nvPr/>
        </p:nvPicPr>
        <p:blipFill>
          <a:blip r:embed="rId3"/>
          <a:srcRect/>
          <a:stretch>
            <a:fillRect/>
          </a:stretch>
        </p:blipFill>
        <p:spPr bwMode="auto">
          <a:xfrm>
            <a:off x="7740650" y="4076700"/>
            <a:ext cx="1152525" cy="9810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89" name="Picture 7" descr="MC900415808[1]"/>
          <p:cNvPicPr>
            <a:picLocks noChangeAspect="1" noChangeArrowheads="1"/>
          </p:cNvPicPr>
          <p:nvPr/>
        </p:nvPicPr>
        <p:blipFill>
          <a:blip r:embed="rId4"/>
          <a:srcRect/>
          <a:stretch>
            <a:fillRect/>
          </a:stretch>
        </p:blipFill>
        <p:spPr bwMode="auto">
          <a:xfrm>
            <a:off x="1835150" y="5300663"/>
            <a:ext cx="990600" cy="115093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0" name="Picture 8" descr="MC900358879[1]"/>
          <p:cNvPicPr>
            <a:picLocks noChangeAspect="1" noChangeArrowheads="1"/>
          </p:cNvPicPr>
          <p:nvPr/>
        </p:nvPicPr>
        <p:blipFill>
          <a:blip r:embed="rId5"/>
          <a:srcRect/>
          <a:stretch>
            <a:fillRect/>
          </a:stretch>
        </p:blipFill>
        <p:spPr bwMode="auto">
          <a:xfrm>
            <a:off x="1835150" y="3933825"/>
            <a:ext cx="1511300" cy="12811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1" name="Picture 9" descr="MC900358853[1]"/>
          <p:cNvPicPr>
            <a:picLocks noChangeAspect="1" noChangeArrowheads="1"/>
          </p:cNvPicPr>
          <p:nvPr/>
        </p:nvPicPr>
        <p:blipFill>
          <a:blip r:embed="rId6"/>
          <a:srcRect/>
          <a:stretch>
            <a:fillRect/>
          </a:stretch>
        </p:blipFill>
        <p:spPr bwMode="auto">
          <a:xfrm>
            <a:off x="7704138" y="5157788"/>
            <a:ext cx="1439862" cy="1385887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2" name="Picture 2" descr="MC900150469[1]"/>
          <p:cNvPicPr>
            <a:picLocks noChangeAspect="1" noChangeArrowheads="1"/>
          </p:cNvPicPr>
          <p:nvPr/>
        </p:nvPicPr>
        <p:blipFill>
          <a:blip r:embed="rId7"/>
          <a:srcRect/>
          <a:stretch>
            <a:fillRect/>
          </a:stretch>
        </p:blipFill>
        <p:spPr bwMode="auto">
          <a:xfrm>
            <a:off x="3059113" y="5229225"/>
            <a:ext cx="1009650" cy="14049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3" name="Picture 11" descr="MC900233260[1]"/>
          <p:cNvPicPr>
            <a:picLocks noChangeAspect="1" noChangeArrowheads="1"/>
          </p:cNvPicPr>
          <p:nvPr/>
        </p:nvPicPr>
        <p:blipFill>
          <a:blip r:embed="rId8"/>
          <a:srcRect/>
          <a:stretch>
            <a:fillRect/>
          </a:stretch>
        </p:blipFill>
        <p:spPr bwMode="auto">
          <a:xfrm>
            <a:off x="3708400" y="3860800"/>
            <a:ext cx="1368425" cy="13192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4" name="Picture 12" descr="MC900428289[1]"/>
          <p:cNvPicPr>
            <a:picLocks noChangeAspect="1" noChangeArrowheads="1"/>
          </p:cNvPicPr>
          <p:nvPr/>
        </p:nvPicPr>
        <p:blipFill>
          <a:blip r:embed="rId9"/>
          <a:srcRect/>
          <a:stretch>
            <a:fillRect/>
          </a:stretch>
        </p:blipFill>
        <p:spPr bwMode="auto">
          <a:xfrm>
            <a:off x="4356100" y="5445125"/>
            <a:ext cx="1223963" cy="1077913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5" name="Picture 13" descr="MC900389096[1]"/>
          <p:cNvPicPr>
            <a:picLocks noChangeAspect="1" noChangeArrowheads="1"/>
          </p:cNvPicPr>
          <p:nvPr/>
        </p:nvPicPr>
        <p:blipFill>
          <a:blip r:embed="rId10"/>
          <a:srcRect/>
          <a:stretch>
            <a:fillRect/>
          </a:stretch>
        </p:blipFill>
        <p:spPr bwMode="auto">
          <a:xfrm>
            <a:off x="0" y="3860800"/>
            <a:ext cx="1187450" cy="9366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6" name="Picture 14" descr="MC900233253[1]"/>
          <p:cNvPicPr>
            <a:picLocks noChangeAspect="1" noChangeArrowheads="1"/>
          </p:cNvPicPr>
          <p:nvPr/>
        </p:nvPicPr>
        <p:blipFill>
          <a:blip r:embed="rId11"/>
          <a:srcRect/>
          <a:stretch>
            <a:fillRect/>
          </a:stretch>
        </p:blipFill>
        <p:spPr bwMode="auto">
          <a:xfrm>
            <a:off x="5580063" y="5229225"/>
            <a:ext cx="1871662" cy="127317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7" name="Picture 15" descr="MC900198594[1]"/>
          <p:cNvPicPr>
            <a:picLocks noChangeAspect="1" noChangeArrowheads="1"/>
          </p:cNvPicPr>
          <p:nvPr/>
        </p:nvPicPr>
        <p:blipFill>
          <a:blip r:embed="rId12"/>
          <a:srcRect/>
          <a:stretch>
            <a:fillRect/>
          </a:stretch>
        </p:blipFill>
        <p:spPr bwMode="auto">
          <a:xfrm>
            <a:off x="5508625" y="4076700"/>
            <a:ext cx="1439863" cy="109220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8" name="Picture 16" descr="MC900024441[1]"/>
          <p:cNvPicPr>
            <a:picLocks noChangeAspect="1" noChangeArrowheads="1"/>
          </p:cNvPicPr>
          <p:nvPr/>
        </p:nvPicPr>
        <p:blipFill>
          <a:blip r:embed="rId13"/>
          <a:srcRect/>
          <a:stretch>
            <a:fillRect/>
          </a:stretch>
        </p:blipFill>
        <p:spPr bwMode="auto">
          <a:xfrm>
            <a:off x="4932363" y="549275"/>
            <a:ext cx="1873250" cy="1101725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pic>
        <p:nvPicPr>
          <p:cNvPr id="41999" name="Picture 17" descr="MC900424018[1]"/>
          <p:cNvPicPr>
            <a:picLocks noChangeAspect="1" noChangeArrowheads="1"/>
          </p:cNvPicPr>
          <p:nvPr/>
        </p:nvPicPr>
        <p:blipFill>
          <a:blip r:embed="rId14"/>
          <a:srcRect/>
          <a:stretch>
            <a:fillRect/>
          </a:stretch>
        </p:blipFill>
        <p:spPr bwMode="auto">
          <a:xfrm>
            <a:off x="395288" y="4941888"/>
            <a:ext cx="871537" cy="1657350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</p:pic>
      <p:sp>
        <p:nvSpPr>
          <p:cNvPr id="42001" name="Rectangle 14"/>
          <p:cNvSpPr>
            <a:spLocks noChangeArrowheads="1"/>
          </p:cNvSpPr>
          <p:nvPr/>
        </p:nvSpPr>
        <p:spPr bwMode="auto">
          <a:xfrm>
            <a:off x="468313" y="260350"/>
            <a:ext cx="7515225" cy="274638"/>
          </a:xfrm>
          <a:prstGeom prst="rect">
            <a:avLst/>
          </a:prstGeom>
          <a:noFill/>
          <a:ln w="9525">
            <a:noFill/>
            <a:miter lim="800000"/>
            <a:headEnd/>
            <a:tailEnd/>
          </a:ln>
        </p:spPr>
        <p:txBody>
          <a:bodyPr>
            <a:spAutoFit/>
          </a:bodyPr>
          <a:lstStyle/>
          <a:p>
            <a:r>
              <a:rPr lang="cs-CZ" sz="1200" i="1">
                <a:solidFill>
                  <a:schemeClr val="tx2"/>
                </a:solidFill>
              </a:rPr>
              <a:t>Výukový materiál vytvořený ZŠ a MŠ Plzeň-Božkov v rámci EU projektu Moderní škola, autor: Hana Stýblová</a:t>
            </a:r>
          </a:p>
        </p:txBody>
      </p:sp>
    </p:spTree>
  </p:cSld>
  <p:clrMapOvr>
    <a:masterClrMapping/>
  </p:clrMapOvr>
</p:sld>
</file>

<file path=ppt/theme/theme1.xml><?xml version="1.0" encoding="utf-8"?>
<a:theme xmlns:a="http://schemas.openxmlformats.org/drawingml/2006/main" name="Výchozí návrh">
  <a:themeElements>
    <a:clrScheme name="Výchozí návrh 1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Výchozí návrh">
      <a:majorFont>
        <a:latin typeface="Arial"/>
        <a:ea typeface=""/>
        <a:cs typeface=""/>
      </a:majorFont>
      <a:minorFont>
        <a:latin typeface="Arial"/>
        <a:ea typeface=""/>
        <a:cs typeface="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>
    <a:extraClrScheme>
      <a:clrScheme name="Výchozí návrh 1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BBE0E3"/>
        </a:accent1>
        <a:accent2>
          <a:srgbClr val="333399"/>
        </a:accent2>
        <a:accent3>
          <a:srgbClr val="FFFFFF"/>
        </a:accent3>
        <a:accent4>
          <a:srgbClr val="000000"/>
        </a:accent4>
        <a:accent5>
          <a:srgbClr val="DAEDEF"/>
        </a:accent5>
        <a:accent6>
          <a:srgbClr val="2D2D8A"/>
        </a:accent6>
        <a:hlink>
          <a:srgbClr val="009999"/>
        </a:hlink>
        <a:folHlink>
          <a:srgbClr val="99CC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2">
        <a:dk1>
          <a:srgbClr val="000000"/>
        </a:dk1>
        <a:lt1>
          <a:srgbClr val="FFFFFF"/>
        </a:lt1>
        <a:dk2>
          <a:srgbClr val="000000"/>
        </a:dk2>
        <a:lt2>
          <a:srgbClr val="969696"/>
        </a:lt2>
        <a:accent1>
          <a:srgbClr val="FBDF53"/>
        </a:accent1>
        <a:accent2>
          <a:srgbClr val="FF9966"/>
        </a:accent2>
        <a:accent3>
          <a:srgbClr val="FFFFFF"/>
        </a:accent3>
        <a:accent4>
          <a:srgbClr val="000000"/>
        </a:accent4>
        <a:accent5>
          <a:srgbClr val="FDECB3"/>
        </a:accent5>
        <a:accent6>
          <a:srgbClr val="E78A5C"/>
        </a:accent6>
        <a:hlink>
          <a:srgbClr val="CC3300"/>
        </a:hlink>
        <a:folHlink>
          <a:srgbClr val="9966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3">
        <a:dk1>
          <a:srgbClr val="000000"/>
        </a:dk1>
        <a:lt1>
          <a:srgbClr val="FFFFFF"/>
        </a:lt1>
        <a:dk2>
          <a:srgbClr val="000000"/>
        </a:dk2>
        <a:lt2>
          <a:srgbClr val="808080"/>
        </a:lt2>
        <a:accent1>
          <a:srgbClr val="99CCFF"/>
        </a:accent1>
        <a:accent2>
          <a:srgbClr val="CCCCFF"/>
        </a:accent2>
        <a:accent3>
          <a:srgbClr val="FFFFFF"/>
        </a:accent3>
        <a:accent4>
          <a:srgbClr val="000000"/>
        </a:accent4>
        <a:accent5>
          <a:srgbClr val="CAE2FF"/>
        </a:accent5>
        <a:accent6>
          <a:srgbClr val="B9B9E7"/>
        </a:accent6>
        <a:hlink>
          <a:srgbClr val="3333CC"/>
        </a:hlink>
        <a:folHlink>
          <a:srgbClr val="AF67FF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4">
        <a:dk1>
          <a:srgbClr val="000000"/>
        </a:dk1>
        <a:lt1>
          <a:srgbClr val="DEF6F1"/>
        </a:lt1>
        <a:dk2>
          <a:srgbClr val="000000"/>
        </a:dk2>
        <a:lt2>
          <a:srgbClr val="969696"/>
        </a:lt2>
        <a:accent1>
          <a:srgbClr val="FFFFFF"/>
        </a:accent1>
        <a:accent2>
          <a:srgbClr val="8DC6FF"/>
        </a:accent2>
        <a:accent3>
          <a:srgbClr val="ECFAF7"/>
        </a:accent3>
        <a:accent4>
          <a:srgbClr val="000000"/>
        </a:accent4>
        <a:accent5>
          <a:srgbClr val="FFFFFF"/>
        </a:accent5>
        <a:accent6>
          <a:srgbClr val="7FB3E7"/>
        </a:accent6>
        <a:hlink>
          <a:srgbClr val="0066CC"/>
        </a:hlink>
        <a:folHlink>
          <a:srgbClr val="00A8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5">
        <a:dk1>
          <a:srgbClr val="000000"/>
        </a:dk1>
        <a:lt1>
          <a:srgbClr val="FFFFD9"/>
        </a:lt1>
        <a:dk2>
          <a:srgbClr val="000000"/>
        </a:dk2>
        <a:lt2>
          <a:srgbClr val="777777"/>
        </a:lt2>
        <a:accent1>
          <a:srgbClr val="FFFFF7"/>
        </a:accent1>
        <a:accent2>
          <a:srgbClr val="33CCCC"/>
        </a:accent2>
        <a:accent3>
          <a:srgbClr val="FFFFE9"/>
        </a:accent3>
        <a:accent4>
          <a:srgbClr val="000000"/>
        </a:accent4>
        <a:accent5>
          <a:srgbClr val="FFFFFA"/>
        </a:accent5>
        <a:accent6>
          <a:srgbClr val="2DB9B9"/>
        </a:accent6>
        <a:hlink>
          <a:srgbClr val="FF5050"/>
        </a:hlink>
        <a:folHlink>
          <a:srgbClr val="FF9900"/>
        </a:folHlink>
      </a:clrScheme>
      <a:clrMap bg1="lt1" tx1="dk1" bg2="lt2" tx2="dk2" accent1="accent1" accent2="accent2" accent3="accent3" accent4="accent4" accent5="accent5" accent6="accent6" hlink="hlink" folHlink="folHlink"/>
    </a:extraClrScheme>
    <a:extraClrScheme>
      <a:clrScheme name="Výchozí návrh 6">
        <a:dk1>
          <a:srgbClr val="005A58"/>
        </a:dk1>
        <a:lt1>
          <a:srgbClr val="FFFFFF"/>
        </a:lt1>
        <a:dk2>
          <a:srgbClr val="008080"/>
        </a:dk2>
        <a:lt2>
          <a:srgbClr val="FFFF99"/>
        </a:lt2>
        <a:accent1>
          <a:srgbClr val="006462"/>
        </a:accent1>
        <a:accent2>
          <a:srgbClr val="6D6FC7"/>
        </a:accent2>
        <a:accent3>
          <a:srgbClr val="AAC0C0"/>
        </a:accent3>
        <a:accent4>
          <a:srgbClr val="DADADA"/>
        </a:accent4>
        <a:accent5>
          <a:srgbClr val="AAB8B7"/>
        </a:accent5>
        <a:accent6>
          <a:srgbClr val="6264B4"/>
        </a:accent6>
        <a:hlink>
          <a:srgbClr val="00FFFF"/>
        </a:hlink>
        <a:folHlink>
          <a:srgbClr val="00FF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7">
        <a:dk1>
          <a:srgbClr val="5C1F00"/>
        </a:dk1>
        <a:lt1>
          <a:srgbClr val="FFFFFF"/>
        </a:lt1>
        <a:dk2>
          <a:srgbClr val="800000"/>
        </a:dk2>
        <a:lt2>
          <a:srgbClr val="DFD293"/>
        </a:lt2>
        <a:accent1>
          <a:srgbClr val="CC3300"/>
        </a:accent1>
        <a:accent2>
          <a:srgbClr val="BE7960"/>
        </a:accent2>
        <a:accent3>
          <a:srgbClr val="C0AAAA"/>
        </a:accent3>
        <a:accent4>
          <a:srgbClr val="DADADA"/>
        </a:accent4>
        <a:accent5>
          <a:srgbClr val="E2ADAA"/>
        </a:accent5>
        <a:accent6>
          <a:srgbClr val="AC6D56"/>
        </a:accent6>
        <a:hlink>
          <a:srgbClr val="FFFF99"/>
        </a:hlink>
        <a:folHlink>
          <a:srgbClr val="D3A21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8">
        <a:dk1>
          <a:srgbClr val="003366"/>
        </a:dk1>
        <a:lt1>
          <a:srgbClr val="FFFFFF"/>
        </a:lt1>
        <a:dk2>
          <a:srgbClr val="000099"/>
        </a:dk2>
        <a:lt2>
          <a:srgbClr val="CCFFFF"/>
        </a:lt2>
        <a:accent1>
          <a:srgbClr val="3366CC"/>
        </a:accent1>
        <a:accent2>
          <a:srgbClr val="00B000"/>
        </a:accent2>
        <a:accent3>
          <a:srgbClr val="AAAACA"/>
        </a:accent3>
        <a:accent4>
          <a:srgbClr val="DADADA"/>
        </a:accent4>
        <a:accent5>
          <a:srgbClr val="ADB8E2"/>
        </a:accent5>
        <a:accent6>
          <a:srgbClr val="009F00"/>
        </a:accent6>
        <a:hlink>
          <a:srgbClr val="66CCFF"/>
        </a:hlink>
        <a:folHlink>
          <a:srgbClr val="FFE701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9">
        <a:dk1>
          <a:srgbClr val="336699"/>
        </a:dk1>
        <a:lt1>
          <a:srgbClr val="FFFFFF"/>
        </a:lt1>
        <a:dk2>
          <a:srgbClr val="000000"/>
        </a:dk2>
        <a:lt2>
          <a:srgbClr val="E3EBF1"/>
        </a:lt2>
        <a:accent1>
          <a:srgbClr val="003399"/>
        </a:accent1>
        <a:accent2>
          <a:srgbClr val="468A4B"/>
        </a:accent2>
        <a:accent3>
          <a:srgbClr val="AAAAAA"/>
        </a:accent3>
        <a:accent4>
          <a:srgbClr val="DADADA"/>
        </a:accent4>
        <a:accent5>
          <a:srgbClr val="AAADCA"/>
        </a:accent5>
        <a:accent6>
          <a:srgbClr val="3F7D43"/>
        </a:accent6>
        <a:hlink>
          <a:srgbClr val="66CCFF"/>
        </a:hlink>
        <a:folHlink>
          <a:srgbClr val="F0E500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0">
        <a:dk1>
          <a:srgbClr val="777777"/>
        </a:dk1>
        <a:lt1>
          <a:srgbClr val="FFFFFF"/>
        </a:lt1>
        <a:dk2>
          <a:srgbClr val="686B5D"/>
        </a:dk2>
        <a:lt2>
          <a:srgbClr val="D1D1CB"/>
        </a:lt2>
        <a:accent1>
          <a:srgbClr val="909082"/>
        </a:accent1>
        <a:accent2>
          <a:srgbClr val="809EA8"/>
        </a:accent2>
        <a:accent3>
          <a:srgbClr val="B9BAB6"/>
        </a:accent3>
        <a:accent4>
          <a:srgbClr val="DADADA"/>
        </a:accent4>
        <a:accent5>
          <a:srgbClr val="C6C6C1"/>
        </a:accent5>
        <a:accent6>
          <a:srgbClr val="738F98"/>
        </a:accent6>
        <a:hlink>
          <a:srgbClr val="FFCC66"/>
        </a:hlink>
        <a:folHlink>
          <a:srgbClr val="E9DCB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1">
        <a:dk1>
          <a:srgbClr val="3E3E5C"/>
        </a:dk1>
        <a:lt1>
          <a:srgbClr val="FFFFFF"/>
        </a:lt1>
        <a:dk2>
          <a:srgbClr val="666699"/>
        </a:dk2>
        <a:lt2>
          <a:srgbClr val="FFFFFF"/>
        </a:lt2>
        <a:accent1>
          <a:srgbClr val="60597B"/>
        </a:accent1>
        <a:accent2>
          <a:srgbClr val="6666FF"/>
        </a:accent2>
        <a:accent3>
          <a:srgbClr val="B8B8CA"/>
        </a:accent3>
        <a:accent4>
          <a:srgbClr val="DADADA"/>
        </a:accent4>
        <a:accent5>
          <a:srgbClr val="B6B5BF"/>
        </a:accent5>
        <a:accent6>
          <a:srgbClr val="5C5CE7"/>
        </a:accent6>
        <a:hlink>
          <a:srgbClr val="99CCFF"/>
        </a:hlink>
        <a:folHlink>
          <a:srgbClr val="FFFF99"/>
        </a:folHlink>
      </a:clrScheme>
      <a:clrMap bg1="dk2" tx1="lt1" bg2="dk1" tx2="lt2" accent1="accent1" accent2="accent2" accent3="accent3" accent4="accent4" accent5="accent5" accent6="accent6" hlink="hlink" folHlink="folHlink"/>
    </a:extraClrScheme>
    <a:extraClrScheme>
      <a:clrScheme name="Výchozí návrh 12">
        <a:dk1>
          <a:srgbClr val="2D2015"/>
        </a:dk1>
        <a:lt1>
          <a:srgbClr val="FFFFFF"/>
        </a:lt1>
        <a:dk2>
          <a:srgbClr val="523E26"/>
        </a:dk2>
        <a:lt2>
          <a:srgbClr val="DFC08D"/>
        </a:lt2>
        <a:accent1>
          <a:srgbClr val="8C7B70"/>
        </a:accent1>
        <a:accent2>
          <a:srgbClr val="8F5F2F"/>
        </a:accent2>
        <a:accent3>
          <a:srgbClr val="B3AFAC"/>
        </a:accent3>
        <a:accent4>
          <a:srgbClr val="DADADA"/>
        </a:accent4>
        <a:accent5>
          <a:srgbClr val="C5BFBB"/>
        </a:accent5>
        <a:accent6>
          <a:srgbClr val="81552A"/>
        </a:accent6>
        <a:hlink>
          <a:srgbClr val="CCB400"/>
        </a:hlink>
        <a:folHlink>
          <a:srgbClr val="8C9EA0"/>
        </a:folHlink>
      </a:clrScheme>
      <a:clrMap bg1="dk2" tx1="lt1" bg2="dk1" tx2="lt2" accent1="accent1" accent2="accent2" accent3="accent3" accent4="accent4" accent5="accent5" accent6="accent6" hlink="hlink" folHlink="folHlink"/>
    </a:extraClrScheme>
  </a:extraClrSchemeLst>
</a:theme>
</file>

<file path=ppt/theme/theme2.xml><?xml version="1.0" encoding="utf-8"?>
<a:theme xmlns:a="http://schemas.openxmlformats.org/drawingml/2006/main" name="Office Theme">
  <a:themeElements>
    <a:clrScheme name="">
      <a:dk1>
        <a:srgbClr val="000000"/>
      </a:dk1>
      <a:lt1>
        <a:srgbClr val="FFFFFF"/>
      </a:lt1>
      <a:dk2>
        <a:srgbClr val="000000"/>
      </a:dk2>
      <a:lt2>
        <a:srgbClr val="808080"/>
      </a:lt2>
      <a:accent1>
        <a:srgbClr val="BBE0E3"/>
      </a:accent1>
      <a:accent2>
        <a:srgbClr val="333399"/>
      </a:accent2>
      <a:accent3>
        <a:srgbClr val="FFFFFF"/>
      </a:accent3>
      <a:accent4>
        <a:srgbClr val="000000"/>
      </a:accent4>
      <a:accent5>
        <a:srgbClr val="DAEDEF"/>
      </a:accent5>
      <a:accent6>
        <a:srgbClr val="2D2D8A"/>
      </a:accent6>
      <a:hlink>
        <a:srgbClr val="009999"/>
      </a:hlink>
      <a:folHlink>
        <a:srgbClr val="99CC00"/>
      </a:folHlink>
    </a:clrScheme>
    <a:fontScheme name="Office">
      <a:maj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"/>
        <a:cs typeface="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  <a:extraClrSchemeLst/>
</a:theme>
</file>

<file path=docProps/app.xml><?xml version="1.0" encoding="utf-8"?>
<Properties xmlns="http://schemas.openxmlformats.org/officeDocument/2006/extended-properties" xmlns:vt="http://schemas.openxmlformats.org/officeDocument/2006/docPropsVTypes">
  <TotalTime>231</TotalTime>
  <Words>846</Words>
  <Application>Microsoft Office PowerPoint</Application>
  <PresentationFormat>Předvádění na obrazovce (4:3)</PresentationFormat>
  <Paragraphs>113</Paragraphs>
  <Slides>30</Slides>
  <Notes>0</Notes>
  <HiddenSlides>0</HiddenSlides>
  <MMClips>0</MMClips>
  <ScaleCrop>false</ScaleCrop>
  <HeadingPairs>
    <vt:vector size="6" baseType="variant">
      <vt:variant>
        <vt:lpstr>Použitá písma</vt:lpstr>
      </vt:variant>
      <vt:variant>
        <vt:i4>4</vt:i4>
      </vt:variant>
      <vt:variant>
        <vt:lpstr>Šablona návrhu</vt:lpstr>
      </vt:variant>
      <vt:variant>
        <vt:i4>1</vt:i4>
      </vt:variant>
      <vt:variant>
        <vt:lpstr>Nadpisy snímků</vt:lpstr>
      </vt:variant>
      <vt:variant>
        <vt:i4>30</vt:i4>
      </vt:variant>
    </vt:vector>
  </HeadingPairs>
  <TitlesOfParts>
    <vt:vector size="35" baseType="lpstr">
      <vt:lpstr>Arial</vt:lpstr>
      <vt:lpstr>Calibri</vt:lpstr>
      <vt:lpstr>Times New Roman</vt:lpstr>
      <vt:lpstr>Symbol</vt:lpstr>
      <vt:lpstr>Výchozí návrh</vt:lpstr>
      <vt:lpstr>Snímek 1</vt:lpstr>
      <vt:lpstr>Snímek 2</vt:lpstr>
      <vt:lpstr>Snímek 3</vt:lpstr>
      <vt:lpstr>Snímek 4</vt:lpstr>
      <vt:lpstr>Snímek 5</vt:lpstr>
      <vt:lpstr>Snímek 6</vt:lpstr>
      <vt:lpstr>Snímek 7</vt:lpstr>
      <vt:lpstr>Snímek 8</vt:lpstr>
      <vt:lpstr>Snímek 9</vt:lpstr>
      <vt:lpstr>Snímek 10</vt:lpstr>
      <vt:lpstr>Snímek 11</vt:lpstr>
      <vt:lpstr>Snímek 12</vt:lpstr>
      <vt:lpstr>Snímek 13</vt:lpstr>
      <vt:lpstr>Snímek 14</vt:lpstr>
      <vt:lpstr>Snímek 15</vt:lpstr>
      <vt:lpstr>Snímek 16</vt:lpstr>
      <vt:lpstr>Snímek 17</vt:lpstr>
      <vt:lpstr>Snímek 18</vt:lpstr>
      <vt:lpstr>Snímek 19</vt:lpstr>
      <vt:lpstr>Snímek 20</vt:lpstr>
      <vt:lpstr>Snímek 21</vt:lpstr>
      <vt:lpstr>Snímek 22</vt:lpstr>
      <vt:lpstr>Snímek 23</vt:lpstr>
      <vt:lpstr>Snímek 24</vt:lpstr>
      <vt:lpstr>Snímek 25</vt:lpstr>
      <vt:lpstr>Snímek 26</vt:lpstr>
      <vt:lpstr>Snímek 27</vt:lpstr>
      <vt:lpstr>Snímek 28</vt:lpstr>
      <vt:lpstr>Snímek 29</vt:lpstr>
      <vt:lpstr>Snímek 30</vt:lpstr>
    </vt:vector>
  </TitlesOfParts>
  <Company>.</Company>
  <LinksUpToDate>false</LinksUpToDate>
  <SharedDoc>false</SharedDoc>
  <HyperlinksChanged>false</HyperlinksChanged>
  <AppVersion>12.0000</AppVersion>
</Properties>
</file>

<file path=docProps/core.xml><?xml version="1.0" encoding="utf-8"?>
<cp:coreProperties xmlns:cp="http://schemas.openxmlformats.org/package/2006/metadata/core-properties" xmlns:dc="http://purl.org/dc/elements/1.1/" xmlns:dcterms="http://purl.org/dc/terms/" xmlns:dcmitype="http://purl.org/dc/dcmitype/" xmlns:xsi="http://www.w3.org/2001/XMLSchema-instance">
  <dc:title>Snímek 1</dc:title>
  <dc:creator>41.styblovaha</dc:creator>
  <cp:lastModifiedBy>41.styblovaha</cp:lastModifiedBy>
  <cp:revision>5</cp:revision>
  <dcterms:created xsi:type="dcterms:W3CDTF">2013-03-14T12:41:57Z</dcterms:created>
  <dcterms:modified xsi:type="dcterms:W3CDTF">2013-03-15T09:27:31Z</dcterms:modified>
</cp:coreProperties>
</file>