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64" r:id="rId4"/>
    <p:sldId id="265" r:id="rId5"/>
    <p:sldId id="262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7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#7" qsCatId="simple" csTypeId="urn:microsoft.com/office/officeart/2005/8/colors/accent1_2#7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VY_12_INOVACE_04_Životní prostředí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Životní prostředí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B90F0C-CA34-4D14-B1AE-FC4EC4F7946F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5703E55-CE7C-451A-94D5-B7189530E0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Žáci si zapíší do sešitu poznámky, diskutují nad problémem péče o životní prostředí.</a:t>
            </a:r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542726A-5467-4D38-ABD5-9B1C42BE3E6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Žáci zakroužkují obrázek, kde je příznivé životní prostředí</a:t>
            </a:r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84E72D0-986A-4A1C-846A-477AD69FEFC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8DB87-0E55-404D-A641-27F8465FA88F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31370-4CD0-4C2C-9E63-C54C2AAB75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D9FA5-B677-4568-8034-726B533C0EEE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2E206-6AE0-4AA4-B571-1B9760ED75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65385-E719-4E40-8FB6-43FAFC6F92E9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802F8-34A3-46BA-9E06-50A4B6FEE8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8AA16-7F14-493F-BD09-F82452D65604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61FEA-C4F6-4B29-9D98-6FF7C9DC8B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F2986-8BC0-41FD-B73B-DF6B54C85638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81749-F7FE-4AED-92CB-1105D50BE3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44342-F731-4C69-B065-9024EEFF790C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D6966-1CCF-4A26-99E2-778841173B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174FA-B0AD-4BF6-BCCE-A2CFE12F0FBE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E126C-67D7-4167-BBA5-3A46A1946D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43F71-ACD7-4609-B66A-6883FCE271C1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C01DF-AA0F-43BD-B603-62F48EE827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ED838-CAE1-4997-9209-8437DBC94BD0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7A7CD-1D26-4163-8C23-1E63250E15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20DF6-E0F1-4672-BBA7-58E3D8F2F105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4CF91-15D1-471E-B7D8-9785062437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76AF4-AC46-4BD5-A949-34086079F20B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43A8C-7CE3-42A3-A618-0201F4C72E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F07691-118F-4DCF-AF17-1FF92F4DB67D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6A3FAB-0236-466D-A9C6-76E5F61B59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Materiál je určen pro 3. ročník ZŠ, pro výuku prvouky.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Pomůcky: interaktivní pero, fixy na interaktivní tabuli, letáky a materiály týkající se ochrany životního prostředí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Tento materiál slouží jako prezentace nově probíraného učiva, nebo ho lze využít v rámci opakování.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Inovace: interaktivní způsob učení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Metodické pokyny: žáci </a:t>
            </a:r>
            <a:r>
              <a:rPr lang="cs-CZ" dirty="0"/>
              <a:t>si zopakují vše, co musí znát </a:t>
            </a:r>
            <a:r>
              <a:rPr lang="cs-CZ" dirty="0" smtClean="0"/>
              <a:t>o životním prostředí. Poznatky si zapíší do sešitu.</a:t>
            </a: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Životní prostředí (ŽP)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sz="2800" smtClean="0"/>
              <a:t>na venkově – příznivé</a:t>
            </a:r>
          </a:p>
          <a:p>
            <a:pPr>
              <a:buFontTx/>
              <a:buChar char="-"/>
            </a:pPr>
            <a:r>
              <a:rPr lang="cs-CZ" sz="2800" smtClean="0"/>
              <a:t>ve městech – špatné – narušují ho továrny, mnoho dopravních prostředků (aut) , málo zeleně</a:t>
            </a:r>
          </a:p>
          <a:p>
            <a:pPr>
              <a:buFont typeface="Arial" charset="0"/>
              <a:buNone/>
            </a:pPr>
            <a:r>
              <a:rPr lang="cs-CZ" sz="2400" smtClean="0"/>
              <a:t/>
            </a:r>
            <a:br>
              <a:rPr lang="cs-CZ" sz="2400" smtClean="0"/>
            </a:br>
            <a:r>
              <a:rPr lang="cs-CZ" sz="2800" b="1" smtClean="0">
                <a:latin typeface="Arial" charset="0"/>
              </a:rPr>
              <a:t>Š</a:t>
            </a:r>
            <a:r>
              <a:rPr lang="cs-CZ" sz="2800" b="1" smtClean="0"/>
              <a:t>patné ŽP vede k různým nemocem, proto je nutné o životní prostředí pečovat a chránit ho.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Životní prostředí (ŽP)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18434" name="Picture 2" descr="C:\Users\Steflova\AppData\Local\Microsoft\Windows\Temporary Internet Files\Content.IE5\ZXURRUG0\MP900437353[1]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28625" y="1571625"/>
            <a:ext cx="3000375" cy="2000250"/>
          </a:xfrm>
        </p:spPr>
      </p:pic>
      <p:pic>
        <p:nvPicPr>
          <p:cNvPr id="18435" name="Picture 6" descr="C:\Users\Steflova\AppData\Local\Microsoft\Windows\Temporary Internet Files\Content.IE5\ASGMXC31\MP900401260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3675063"/>
            <a:ext cx="3643313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7" descr="C:\Users\Steflova\AppData\Local\Microsoft\Windows\Temporary Internet Files\Content.IE5\J693QRMB\MP900403221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5" y="1500188"/>
            <a:ext cx="3902075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10" descr="C:\Users\Steflova\AppData\Local\Microsoft\Windows\Temporary Internet Files\Content.IE5\ASGMXC31\MP900426490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29188" y="4214813"/>
            <a:ext cx="3571875" cy="238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http://microsoft.com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125</Words>
  <Application>Microsoft Office PowerPoint</Application>
  <PresentationFormat>On-screen Show (4:3)</PresentationFormat>
  <Paragraphs>17</Paragraphs>
  <Slides>5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Calibri</vt:lpstr>
      <vt:lpstr>Arial</vt:lpstr>
      <vt:lpstr>Motiv systému Office</vt:lpstr>
      <vt:lpstr>Snímek 1</vt:lpstr>
      <vt:lpstr>Anotace</vt:lpstr>
      <vt:lpstr> Životní prostředí (ŽP) </vt:lpstr>
      <vt:lpstr> Životní prostředí (ŽP) 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32</cp:revision>
  <dcterms:created xsi:type="dcterms:W3CDTF">2011-08-21T15:31:45Z</dcterms:created>
  <dcterms:modified xsi:type="dcterms:W3CDTF">2012-03-12T23:33:34Z</dcterms:modified>
</cp:coreProperties>
</file>