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VY_12_INOVACE_05_Směrová růžice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Směrová růžice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VY_12_INOVACE_05_Směrová růžice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Směrová růžice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Informace z tohoto listu si žáci zapíší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společně doplní zkratky</a:t>
            </a:r>
            <a:r>
              <a:rPr lang="cs-CZ" baseline="0" dirty="0" smtClean="0"/>
              <a:t> světových stran. Poté si jí namalují do </a:t>
            </a:r>
            <a:r>
              <a:rPr lang="cs-CZ" baseline="0" smtClean="0"/>
              <a:t>svých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31629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buzola, </a:t>
            </a:r>
            <a:r>
              <a:rPr lang="cs-CZ" dirty="0" smtClean="0"/>
              <a:t>kompas.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získají nové informace </a:t>
            </a:r>
            <a:br>
              <a:rPr lang="cs-CZ" dirty="0" smtClean="0"/>
            </a:br>
            <a:r>
              <a:rPr lang="cs-CZ" dirty="0" smtClean="0"/>
              <a:t>o směrové růžici a světových stranách. Poznatky si zapíší do sešitu.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Směrová růžice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Hlavní světové strany:                                        </a:t>
            </a:r>
          </a:p>
          <a:p>
            <a:pPr>
              <a:buNone/>
            </a:pPr>
            <a:r>
              <a:rPr lang="cs-CZ" sz="2400" b="1" dirty="0" smtClean="0"/>
              <a:t>S</a:t>
            </a:r>
            <a:r>
              <a:rPr lang="cs-CZ" sz="2400" dirty="0" smtClean="0"/>
              <a:t> = sever                    </a:t>
            </a:r>
            <a:r>
              <a:rPr lang="cs-CZ" sz="2400" b="1" dirty="0" smtClean="0"/>
              <a:t>V</a:t>
            </a:r>
            <a:r>
              <a:rPr lang="cs-CZ" sz="2400" dirty="0" smtClean="0"/>
              <a:t> = východ</a:t>
            </a:r>
          </a:p>
          <a:p>
            <a:pPr>
              <a:buNone/>
            </a:pPr>
            <a:r>
              <a:rPr lang="cs-CZ" sz="2400" b="1" dirty="0" smtClean="0"/>
              <a:t>J</a:t>
            </a:r>
            <a:r>
              <a:rPr lang="cs-CZ" sz="2400" dirty="0" smtClean="0"/>
              <a:t> = jih                         </a:t>
            </a:r>
            <a:r>
              <a:rPr lang="cs-CZ" sz="2400" b="1" dirty="0" smtClean="0"/>
              <a:t> Z </a:t>
            </a:r>
            <a:r>
              <a:rPr lang="cs-CZ" sz="2400" dirty="0" smtClean="0"/>
              <a:t>= západ</a:t>
            </a:r>
            <a:endParaRPr lang="cs-CZ" sz="800" dirty="0" smtClean="0"/>
          </a:p>
          <a:p>
            <a:pPr>
              <a:buNone/>
            </a:pPr>
            <a:r>
              <a:rPr lang="cs-CZ" sz="800" b="1" dirty="0" smtClean="0"/>
              <a:t>                                                                                      </a:t>
            </a:r>
          </a:p>
          <a:p>
            <a:r>
              <a:rPr lang="cs-CZ" sz="2400" b="1" dirty="0" smtClean="0"/>
              <a:t>Vedlejší   světové strany:</a:t>
            </a:r>
          </a:p>
          <a:p>
            <a:pPr>
              <a:buNone/>
            </a:pPr>
            <a:r>
              <a:rPr lang="cs-CZ" sz="2400" b="1" dirty="0" smtClean="0"/>
              <a:t>SV</a:t>
            </a:r>
            <a:r>
              <a:rPr lang="cs-CZ" sz="2400" dirty="0" smtClean="0"/>
              <a:t> = severovýchod        </a:t>
            </a:r>
            <a:r>
              <a:rPr lang="cs-CZ" sz="2400" b="1" dirty="0" smtClean="0"/>
              <a:t> SZ </a:t>
            </a:r>
            <a:r>
              <a:rPr lang="cs-CZ" sz="2400" dirty="0" smtClean="0"/>
              <a:t>= severozápad</a:t>
            </a:r>
          </a:p>
          <a:p>
            <a:pPr>
              <a:buNone/>
            </a:pPr>
            <a:r>
              <a:rPr lang="cs-CZ" sz="2400" b="1" dirty="0" smtClean="0"/>
              <a:t>JV</a:t>
            </a:r>
            <a:r>
              <a:rPr lang="cs-CZ" sz="2400" dirty="0" smtClean="0"/>
              <a:t> = jihovýchod               </a:t>
            </a:r>
            <a:r>
              <a:rPr lang="cs-CZ" sz="2400" b="1" dirty="0" smtClean="0"/>
              <a:t>JZ</a:t>
            </a:r>
            <a:r>
              <a:rPr lang="cs-CZ" sz="2400" dirty="0" smtClean="0"/>
              <a:t> = jihozápad</a:t>
            </a:r>
            <a:endParaRPr lang="cs-CZ" sz="800" dirty="0" smtClean="0"/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sz="2400" dirty="0" smtClean="0"/>
              <a:t>Světové strany  určíme pomocí kompasu </a:t>
            </a:r>
          </a:p>
          <a:p>
            <a:pPr>
              <a:buNone/>
            </a:pPr>
            <a:r>
              <a:rPr lang="cs-CZ" sz="2400" dirty="0" smtClean="0"/>
              <a:t>nebo </a:t>
            </a:r>
            <a:r>
              <a:rPr lang="cs-CZ" sz="2400" dirty="0" smtClean="0"/>
              <a:t>buzoly.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1029" name="Picture 5" descr="C:\Users\Steflova\AppData\Local\Microsoft\Windows\Temporary Internet Files\Content.IE5\ASGMXC31\MC900240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5143512"/>
            <a:ext cx="1500198" cy="1109201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88IZB7TT\MP900439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2428868"/>
            <a:ext cx="2429721" cy="36290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/>
          <p:cNvSpPr/>
          <p:nvPr/>
        </p:nvSpPr>
        <p:spPr>
          <a:xfrm>
            <a:off x="4071934" y="2357430"/>
            <a:ext cx="500066" cy="15716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nahoru 2"/>
          <p:cNvSpPr/>
          <p:nvPr/>
        </p:nvSpPr>
        <p:spPr>
          <a:xfrm rot="10800000">
            <a:off x="4071935" y="4143380"/>
            <a:ext cx="500066" cy="15716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 rot="16200000">
            <a:off x="3178959" y="3250405"/>
            <a:ext cx="500066" cy="15716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 rot="5400000">
            <a:off x="4964909" y="3250405"/>
            <a:ext cx="500066" cy="15716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Směrová růžice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4429124" y="3429000"/>
            <a:ext cx="571504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4429124" y="4143380"/>
            <a:ext cx="57150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3643306" y="3429000"/>
            <a:ext cx="519114" cy="4476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3714744" y="4143380"/>
            <a:ext cx="52863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154</Words>
  <Application>Microsoft Office PowerPoint</Application>
  <PresentationFormat>Předvádění na obrazovce (4:3)</PresentationFormat>
  <Paragraphs>29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 Směrová růžice </vt:lpstr>
      <vt:lpstr> Směrová růžice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36</cp:revision>
  <dcterms:created xsi:type="dcterms:W3CDTF">2011-08-21T15:31:45Z</dcterms:created>
  <dcterms:modified xsi:type="dcterms:W3CDTF">2012-03-12T22:44:50Z</dcterms:modified>
</cp:coreProperties>
</file>