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3" r:id="rId4"/>
    <p:sldId id="264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VY_12_INOVACE_06_Krajina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Krajina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VY_12_INOVACE_06_Krajina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Krajina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2D482-B062-46DB-82BA-AC16F39A726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B2E29-BD99-4D05-9594-196E0DC5B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38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Informace si žáci zapíší do sešitu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mapou, vyhledávání chráněných míst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15805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</a:t>
            </a:r>
            <a:r>
              <a:rPr lang="cs-CZ" dirty="0" smtClean="0"/>
              <a:t>mapa České republiky</a:t>
            </a:r>
            <a:endParaRPr lang="cs-CZ" dirty="0" smtClean="0"/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</a:t>
            </a:r>
            <a:r>
              <a:rPr lang="cs-CZ" dirty="0" smtClean="0"/>
              <a:t>žáci získají informace, které</a:t>
            </a:r>
            <a:br>
              <a:rPr lang="cs-CZ" dirty="0" smtClean="0"/>
            </a:br>
            <a:r>
              <a:rPr lang="cs-CZ" dirty="0" smtClean="0"/>
              <a:t>musí </a:t>
            </a:r>
            <a:r>
              <a:rPr lang="cs-CZ" dirty="0"/>
              <a:t>znát </a:t>
            </a:r>
            <a:r>
              <a:rPr lang="cs-CZ" dirty="0" smtClean="0"/>
              <a:t>o krajině. Poznatky si zapíší do </a:t>
            </a:r>
            <a:r>
              <a:rPr lang="cs-CZ" dirty="0" smtClean="0"/>
              <a:t>sešitu. Uč</a:t>
            </a:r>
            <a:r>
              <a:rPr lang="cs-CZ" dirty="0" smtClean="0"/>
              <a:t>í se vyhledávat tyto oblasti na mapě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Krajina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u="sng" dirty="0" smtClean="0"/>
              <a:t>Typy krajiny:</a:t>
            </a:r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rovinatá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mírně zvlněná</a:t>
            </a:r>
            <a:br>
              <a:rPr lang="cs-CZ" sz="2800" dirty="0" smtClean="0"/>
            </a:br>
            <a:r>
              <a:rPr lang="cs-CZ" sz="2800" dirty="0" smtClean="0"/>
              <a:t>kopcovitá</a:t>
            </a:r>
            <a:br>
              <a:rPr lang="cs-CZ" sz="2800" dirty="0" smtClean="0"/>
            </a:br>
            <a:r>
              <a:rPr lang="cs-CZ" sz="2800" dirty="0" smtClean="0"/>
              <a:t>hornatá</a:t>
            </a:r>
            <a:r>
              <a:rPr lang="cs-CZ" sz="800" dirty="0" smtClean="0"/>
              <a:t/>
            </a:r>
            <a:br>
              <a:rPr lang="cs-CZ" sz="800" dirty="0" smtClean="0"/>
            </a:br>
            <a:endParaRPr lang="cs-CZ" sz="800" dirty="0" smtClean="0"/>
          </a:p>
          <a:p>
            <a:r>
              <a:rPr lang="cs-CZ" sz="2800" dirty="0" smtClean="0"/>
              <a:t>Krajina něčím zvláštní</a:t>
            </a:r>
            <a:br>
              <a:rPr lang="cs-CZ" sz="2800" dirty="0" smtClean="0"/>
            </a:br>
            <a:r>
              <a:rPr lang="cs-CZ" sz="2800" dirty="0" smtClean="0"/>
              <a:t> je chráněná </a:t>
            </a:r>
            <a:br>
              <a:rPr lang="cs-CZ" sz="2800" dirty="0" smtClean="0"/>
            </a:br>
            <a:r>
              <a:rPr lang="cs-CZ" sz="2800" dirty="0" smtClean="0"/>
              <a:t>(skály, lesy).</a:t>
            </a:r>
          </a:p>
          <a:p>
            <a:pPr>
              <a:buNone/>
            </a:pP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endParaRPr lang="cs-CZ" dirty="0"/>
          </a:p>
        </p:txBody>
      </p:sp>
      <p:pic>
        <p:nvPicPr>
          <p:cNvPr id="1032" name="Picture 8" descr="C:\Users\Steflova\AppData\Local\Microsoft\Windows\Temporary Internet Files\Content.IE5\ZXURRUG0\MP9004333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2143116"/>
            <a:ext cx="4195163" cy="27860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 mapě vyhledej chráněné krajinné oblasti, národní parky, … a napiš 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124</Words>
  <Application>Microsoft Office PowerPoint</Application>
  <PresentationFormat>Předvádění na obrazovce (4:3)</PresentationFormat>
  <Paragraphs>35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 Krajina </vt:lpstr>
      <vt:lpstr>Na mapě vyhledej chráněné krajinné oblasti, národní parky, … a napiš 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22</cp:revision>
  <dcterms:created xsi:type="dcterms:W3CDTF">2011-08-21T15:31:45Z</dcterms:created>
  <dcterms:modified xsi:type="dcterms:W3CDTF">2012-03-11T17:32:19Z</dcterms:modified>
</cp:coreProperties>
</file>