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6" r:id="rId4"/>
    <p:sldId id="263" r:id="rId5"/>
    <p:sldId id="264" r:id="rId6"/>
    <p:sldId id="265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VY_12_INOVACE_07_Topografie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Topografie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VY_12_INOVACE_07_Topografie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Topografie 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02D482-B062-46DB-82BA-AC16F39A7268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4B2E29-BD99-4D05-9594-196E0DC5B2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88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pod vedením učitele pročítají text, </a:t>
            </a:r>
            <a:r>
              <a:rPr lang="cs-CZ" baseline="0" smtClean="0"/>
              <a:t>třídí informace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4B2E29-BD99-4D05-9594-196E0DC5B243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4968323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Materiál je určen pro 3. ročník ZŠ, pro výuku prvouky. </a:t>
            </a:r>
          </a:p>
          <a:p>
            <a:r>
              <a:rPr lang="cs-CZ" dirty="0" smtClean="0"/>
              <a:t>Pomůcky: interaktivní pero, fixy na interaktivní tabuli, turistické </a:t>
            </a:r>
            <a:r>
              <a:rPr lang="cs-CZ" dirty="0" smtClean="0"/>
              <a:t>mapy.</a:t>
            </a:r>
            <a:endParaRPr lang="cs-CZ" dirty="0" smtClean="0"/>
          </a:p>
          <a:p>
            <a:r>
              <a:rPr lang="cs-CZ" dirty="0" smtClean="0"/>
              <a:t>Tento materiál slouží jako prezentace nově probíraného učiva, nebo ho lze využít v rámci opakování.</a:t>
            </a:r>
          </a:p>
          <a:p>
            <a:r>
              <a:rPr lang="cs-CZ" dirty="0" smtClean="0"/>
              <a:t>Inovace: interaktivní způsob </a:t>
            </a:r>
            <a:r>
              <a:rPr lang="cs-CZ" dirty="0" smtClean="0"/>
              <a:t>učení.</a:t>
            </a:r>
            <a:endParaRPr lang="cs-CZ" dirty="0" smtClean="0"/>
          </a:p>
          <a:p>
            <a:r>
              <a:rPr lang="cs-CZ" dirty="0" smtClean="0"/>
              <a:t>Metodické pokyny: žáci </a:t>
            </a:r>
            <a:r>
              <a:rPr lang="cs-CZ" dirty="0"/>
              <a:t>si zopakují vše, co musí znát </a:t>
            </a:r>
            <a:r>
              <a:rPr lang="cs-CZ" dirty="0" smtClean="0"/>
              <a:t>o topografických značkách. Některé poznatky si zapíší a zakreslí do sešitu, získávají nové informace z turistických </a:t>
            </a:r>
            <a:r>
              <a:rPr lang="cs-CZ" dirty="0" smtClean="0"/>
              <a:t>map.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Topografie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Turistické mapy – jsou zmenšeným obrazem krajiny, jsou na nich zakreslené smluvené </a:t>
            </a:r>
            <a:r>
              <a:rPr lang="cs-CZ" dirty="0" smtClean="0"/>
              <a:t>značky.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Vše, co je na nich zakresleno, bychom mohli vidět v krajině při pohledu z velké výšky.</a:t>
            </a:r>
          </a:p>
          <a:p>
            <a:r>
              <a:rPr lang="cs-CZ" dirty="0" smtClean="0"/>
              <a:t>K zajímavým místům vedou turistické cesty vyznačené značkami, které bývají zakreslené např. na stromech, sloupech,…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Topografické značky na mapách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hrad      zřícenina hradu        kaple         kostel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myslivna, hájovna       rozhledna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857224" y="2428868"/>
            <a:ext cx="928694" cy="35719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57224" y="2000240"/>
            <a:ext cx="285752" cy="4286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>
            <a:off x="785786" y="1643050"/>
            <a:ext cx="428628" cy="35719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500298" y="2428868"/>
            <a:ext cx="928694" cy="35719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500298" y="2000240"/>
            <a:ext cx="285752" cy="42862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5500694" y="2071678"/>
            <a:ext cx="785818" cy="78581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ovací čára 17"/>
          <p:cNvCxnSpPr/>
          <p:nvPr/>
        </p:nvCxnSpPr>
        <p:spPr>
          <a:xfrm rot="5400000">
            <a:off x="5750727" y="1893083"/>
            <a:ext cx="35719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5786446" y="1857364"/>
            <a:ext cx="28575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ovnoramenný trojúhelník 27"/>
          <p:cNvSpPr/>
          <p:nvPr/>
        </p:nvSpPr>
        <p:spPr>
          <a:xfrm>
            <a:off x="7500958" y="2071678"/>
            <a:ext cx="428628" cy="71438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Rovnoramenný trojúhelník 28"/>
          <p:cNvSpPr/>
          <p:nvPr/>
        </p:nvSpPr>
        <p:spPr>
          <a:xfrm rot="10800000">
            <a:off x="7500958" y="1643050"/>
            <a:ext cx="428628" cy="71438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Rovnoramenný trojúhelník 29"/>
          <p:cNvSpPr/>
          <p:nvPr/>
        </p:nvSpPr>
        <p:spPr>
          <a:xfrm rot="5400000">
            <a:off x="7358082" y="1857364"/>
            <a:ext cx="428628" cy="71438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Rovnoramenný trojúhelník 30"/>
          <p:cNvSpPr/>
          <p:nvPr/>
        </p:nvSpPr>
        <p:spPr>
          <a:xfrm rot="15999050">
            <a:off x="7655744" y="1877866"/>
            <a:ext cx="428628" cy="714380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785786" y="4429132"/>
            <a:ext cx="1143008" cy="71438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4" name="Přímá spojovací čára 33"/>
          <p:cNvCxnSpPr/>
          <p:nvPr/>
        </p:nvCxnSpPr>
        <p:spPr>
          <a:xfrm rot="5400000" flipH="1" flipV="1">
            <a:off x="1928794" y="4071942"/>
            <a:ext cx="357190" cy="35719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>
            <a:off x="2071670" y="4286256"/>
            <a:ext cx="214314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 rot="5400000" flipH="1" flipV="1">
            <a:off x="2071670" y="4143380"/>
            <a:ext cx="14287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bdélník 41"/>
          <p:cNvSpPr/>
          <p:nvPr/>
        </p:nvSpPr>
        <p:spPr>
          <a:xfrm>
            <a:off x="4143372" y="4714884"/>
            <a:ext cx="1571636" cy="42862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Šipka nahoru 43"/>
          <p:cNvSpPr/>
          <p:nvPr/>
        </p:nvSpPr>
        <p:spPr>
          <a:xfrm>
            <a:off x="4572000" y="3786190"/>
            <a:ext cx="642942" cy="92869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6" name="Přímá spojovací čára 45"/>
          <p:cNvCxnSpPr/>
          <p:nvPr/>
        </p:nvCxnSpPr>
        <p:spPr>
          <a:xfrm>
            <a:off x="6786578" y="5143512"/>
            <a:ext cx="135732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Vývojový diagram: zpoždění 47"/>
          <p:cNvSpPr/>
          <p:nvPr/>
        </p:nvSpPr>
        <p:spPr>
          <a:xfrm rot="16200000">
            <a:off x="7000892" y="4286256"/>
            <a:ext cx="928694" cy="785818"/>
          </a:xfrm>
          <a:prstGeom prst="flowChartDelay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0" name="Přímá spojovací čára 49"/>
          <p:cNvCxnSpPr>
            <a:stCxn id="48" idx="3"/>
            <a:endCxn id="48" idx="1"/>
          </p:cNvCxnSpPr>
          <p:nvPr/>
        </p:nvCxnSpPr>
        <p:spPr>
          <a:xfrm rot="16200000" flipH="1">
            <a:off x="7000892" y="4679165"/>
            <a:ext cx="92869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pěšina          zpevněná cesta        hlavní silnice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dálnice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Topografické značky na mapách</a:t>
            </a:r>
            <a:br>
              <a:rPr lang="cs-CZ" dirty="0" smtClean="0"/>
            </a:br>
            <a:endParaRPr lang="cs-CZ" dirty="0"/>
          </a:p>
        </p:txBody>
      </p:sp>
      <p:cxnSp>
        <p:nvCxnSpPr>
          <p:cNvPr id="6" name="Přímá spojovací čára 5"/>
          <p:cNvCxnSpPr/>
          <p:nvPr/>
        </p:nvCxnSpPr>
        <p:spPr>
          <a:xfrm>
            <a:off x="714348" y="1857364"/>
            <a:ext cx="3571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285852" y="1857364"/>
            <a:ext cx="3571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1785918" y="1857364"/>
            <a:ext cx="3571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2285984" y="1857364"/>
            <a:ext cx="35719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3214678" y="1857364"/>
            <a:ext cx="250033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6500826" y="1714488"/>
            <a:ext cx="207170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6500826" y="2009764"/>
            <a:ext cx="207170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1472" y="3286124"/>
            <a:ext cx="2071702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571472" y="3714752"/>
            <a:ext cx="2071702" cy="0"/>
          </a:xfrm>
          <a:prstGeom prst="line">
            <a:avLst/>
          </a:prstGeom>
          <a:ln w="38100" cmpd="sng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571472" y="3500438"/>
            <a:ext cx="2071702" cy="0"/>
          </a:xfrm>
          <a:prstGeom prst="line">
            <a:avLst/>
          </a:prstGeom>
          <a:ln w="38100" cmpd="sng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Vyhledejte na mapě další topografické značky a namalujte </a:t>
            </a:r>
            <a:r>
              <a:rPr lang="cs-CZ" dirty="0" smtClean="0"/>
              <a:t>je.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http://microsoft.com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162</Words>
  <Application>Microsoft Office PowerPoint</Application>
  <PresentationFormat>Předvádění na obrazovce (4:3)</PresentationFormat>
  <Paragraphs>33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Topografie</vt:lpstr>
      <vt:lpstr> Topografické značky na mapách </vt:lpstr>
      <vt:lpstr> Topografické značky na mapách </vt:lpstr>
      <vt:lpstr>Vyhledejte na mapě další topografické značky a namalujte je.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35</cp:revision>
  <dcterms:created xsi:type="dcterms:W3CDTF">2011-08-21T15:31:45Z</dcterms:created>
  <dcterms:modified xsi:type="dcterms:W3CDTF">2012-03-12T22:46:53Z</dcterms:modified>
</cp:coreProperties>
</file>