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sldIdLst>
    <p:sldId id="257" r:id="rId2"/>
    <p:sldId id="262" r:id="rId3"/>
    <p:sldId id="268" r:id="rId4"/>
    <p:sldId id="271" r:id="rId5"/>
    <p:sldId id="269" r:id="rId6"/>
    <p:sldId id="270" r:id="rId7"/>
    <p:sldId id="27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AF1D"/>
    <a:srgbClr val="3D1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43" autoAdjust="0"/>
    <p:restoredTop sz="94660"/>
  </p:normalViewPr>
  <p:slideViewPr>
    <p:cSldViewPr>
      <p:cViewPr varScale="1">
        <p:scale>
          <a:sx n="65" d="100"/>
          <a:sy n="65" d="100"/>
        </p:scale>
        <p:origin x="-33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D3CB04-760E-45DD-8BB5-04880744D1A5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396722-F0AE-46FA-9C0C-591273AB34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47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396722-F0AE-46FA-9C0C-591273AB341B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396722-F0AE-46FA-9C0C-591273AB341B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1145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5159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6549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681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81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4784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2019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06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3728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8309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6387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123538-26A0-4459-BA8E-79B3C6B2244C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4544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3/38/Natrix_natrix_%28Karl_L%29.jpg/800px-Natrix_natrix_%28Karl_L%29.jpg" TargetMode="External"/><Relationship Id="rId13" Type="http://schemas.openxmlformats.org/officeDocument/2006/relationships/hyperlink" Target="http://upload.wikimedia.org/wikipedia/commons/thumb/4/48/Podarcis_muralis01.jpg/800px-Podarcis_muralis01.jpg" TargetMode="External"/><Relationship Id="rId18" Type="http://schemas.openxmlformats.org/officeDocument/2006/relationships/hyperlink" Target="http://upload.wikimedia.org/wikipedia/commons/thumb/8/8c/Lampropeltis_Mexicana_Greeri_%2812%29.JPG/800px-Lampropeltis_Mexicana_Greeri_%2812%29.JPG" TargetMode="External"/><Relationship Id="rId3" Type="http://schemas.openxmlformats.org/officeDocument/2006/relationships/hyperlink" Target="http://www.volny.cz/richardhorcic/obrazky/kostra_hada.gif" TargetMode="External"/><Relationship Id="rId7" Type="http://schemas.openxmlformats.org/officeDocument/2006/relationships/hyperlink" Target="http://upload.wikimedia.org/wikipedia/commons/thumb/b/ba/Viperaberus2.jpg/800px-Viperaberus2.jpg" TargetMode="External"/><Relationship Id="rId12" Type="http://schemas.openxmlformats.org/officeDocument/2006/relationships/hyperlink" Target="http://upload.wikimedia.org/wikipedia/commons/thumb/6/67/Lacerta_agilis_2006_05_06cq.jpg/600px-Lacerta_agilis_2006_05_06cq.jpg" TargetMode="External"/><Relationship Id="rId17" Type="http://schemas.openxmlformats.org/officeDocument/2006/relationships/hyperlink" Target="http://upload.wikimedia.org/wikipedia/commons/thumb/c/c1/CoronellaAustriaca3.jpg/800px-CoronellaAustriaca3.jpg" TargetMode="External"/><Relationship Id="rId2" Type="http://schemas.openxmlformats.org/officeDocument/2006/relationships/notesSlide" Target="../notesSlides/notesSlide2.xml"/><Relationship Id="rId16" Type="http://schemas.openxmlformats.org/officeDocument/2006/relationships/hyperlink" Target="http://upload.wikimedia.org/wikipedia/commons/thumb/e/ef/Couleuvre_Esculape59.JPG/258px-Couleuvre_Esculape59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zechcroczoo.org/upload/Image/blog/lihnuti-krokodyl-400.jpg" TargetMode="External"/><Relationship Id="rId11" Type="http://schemas.openxmlformats.org/officeDocument/2006/relationships/hyperlink" Target="http://upload.wikimedia.org/wikipedia/commons/thumb/3/38/Huggis.jpg/415px-Huggis.jpg" TargetMode="External"/><Relationship Id="rId5" Type="http://schemas.openxmlformats.org/officeDocument/2006/relationships/hyperlink" Target="http://upload.wikimedia.org/wikipedia/commons/thumb/7/71/Karapax_%C5%BEelva_uhl%C3%AD%C5%99sk%C3%A1_geochelone_carbonaria.JPG/800px-Karapax_%C5%BEelva_uhl%C3%AD%C5%99sk%C3%A1_geochelone_carbonaria.JPG" TargetMode="External"/><Relationship Id="rId15" Type="http://schemas.openxmlformats.org/officeDocument/2006/relationships/hyperlink" Target="http://upload.wikimedia.org/wikipedia/commons/thumb/1/17/Natrix_tessellata.jpg/800px-Natrix_tessellata.jpg" TargetMode="External"/><Relationship Id="rId10" Type="http://schemas.openxmlformats.org/officeDocument/2006/relationships/hyperlink" Target="http://upload.wikimedia.org/wikipedia/commons/e/e7/Lacerta_viridis.jpg" TargetMode="External"/><Relationship Id="rId4" Type="http://schemas.openxmlformats.org/officeDocument/2006/relationships/hyperlink" Target="http://upload.wikimedia.org/wikipedia/commons/thumb/c/c4/Lampropeltis_Mexicana_Greeri_%289%29.JPG/800px-Lampropeltis_Mexicana_Greeri_%289%29.JPG" TargetMode="External"/><Relationship Id="rId9" Type="http://schemas.openxmlformats.org/officeDocument/2006/relationships/hyperlink" Target="http://upload.wikimedia.org/wikipedia/commons/thumb/7/7a/Haeckel_Lacertilia.jpg/429px-Haeckel_Lacertilia.jpg" TargetMode="External"/><Relationship Id="rId14" Type="http://schemas.openxmlformats.org/officeDocument/2006/relationships/hyperlink" Target="http://upload.wikimedia.org/wikipedia/commons/5/57/Lacerta_vivipara_2_hen_%28Marek_Szczepanek%29.jp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wmf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wmf"/><Relationship Id="rId10" Type="http://schemas.openxmlformats.org/officeDocument/2006/relationships/image" Target="../media/image17.jpeg"/><Relationship Id="rId4" Type="http://schemas.openxmlformats.org/officeDocument/2006/relationships/image" Target="../media/image11.wmf"/><Relationship Id="rId9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image" Target="../media/image29.wmf"/><Relationship Id="rId3" Type="http://schemas.openxmlformats.org/officeDocument/2006/relationships/image" Target="../media/image20.jpeg"/><Relationship Id="rId7" Type="http://schemas.openxmlformats.org/officeDocument/2006/relationships/image" Target="../media/image18.jpeg"/><Relationship Id="rId12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jpeg"/><Relationship Id="rId11" Type="http://schemas.openxmlformats.org/officeDocument/2006/relationships/image" Target="../media/image27.jpeg"/><Relationship Id="rId5" Type="http://schemas.openxmlformats.org/officeDocument/2006/relationships/image" Target="../media/image22.jpeg"/><Relationship Id="rId10" Type="http://schemas.openxmlformats.org/officeDocument/2006/relationships/image" Target="../media/image26.jpeg"/><Relationship Id="rId4" Type="http://schemas.openxmlformats.org/officeDocument/2006/relationships/image" Target="../media/image21.jpeg"/><Relationship Id="rId9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7893360"/>
              </p:ext>
            </p:extLst>
          </p:nvPr>
        </p:nvGraphicFramePr>
        <p:xfrm>
          <a:off x="467544" y="548680"/>
          <a:ext cx="8208912" cy="4482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8232"/>
                <a:gridCol w="6120680"/>
              </a:tblGrid>
              <a:tr h="1338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Název školy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Základní škola a mateřská škola, Jetřichov, </a:t>
                      </a:r>
                      <a:r>
                        <a:rPr lang="cs-CZ" sz="2800" kern="1200" dirty="0" smtClean="0">
                          <a:effectLst/>
                        </a:rPr>
                        <a:t>okres </a:t>
                      </a:r>
                      <a:r>
                        <a:rPr lang="cs-CZ" sz="2800" kern="1200" dirty="0">
                          <a:effectLst/>
                        </a:rPr>
                        <a:t>Náchod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Autor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Mgr. Marie Hanzlíková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Datum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+mn-lt"/>
                          <a:ea typeface="+mn-ea"/>
                        </a:rPr>
                        <a:t>15.8.2012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052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Název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 smtClean="0">
                          <a:effectLst/>
                        </a:rPr>
                        <a:t>VY_52_INOVACE_25_plazi 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Téma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+mn-lt"/>
                          <a:ea typeface="Times New Roman"/>
                        </a:rPr>
                        <a:t>Živočichové</a:t>
                      </a:r>
                      <a:endParaRPr lang="cs-CZ" sz="2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Ročník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0" i="0" dirty="0" smtClean="0">
                          <a:effectLst/>
                          <a:latin typeface="+mn-lt"/>
                          <a:ea typeface="Times New Roman"/>
                        </a:rPr>
                        <a:t>3.,4.,5.</a:t>
                      </a:r>
                      <a:endParaRPr lang="cs-CZ" sz="2800" b="0" i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Číslo projektu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CZ.1.07/1.4.00/21.0835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026" name="Picture 2" descr="C:\Users\Marie\Pictures\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857" y="5229200"/>
            <a:ext cx="5714286" cy="124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9996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Anotace :</a:t>
            </a:r>
            <a:br>
              <a:rPr lang="cs-CZ" dirty="0" smtClean="0">
                <a:solidFill>
                  <a:schemeClr val="tx1"/>
                </a:solidFill>
              </a:rPr>
            </a:b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16383" y="836712"/>
            <a:ext cx="8229600" cy="128160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Materiál slouží jak k prezentaci nové učební látky, tak k následnému opakování. Lze jej použít v prvouce  i v přírodovědě. Žáci  mohou pracovat samostatně na  osobních počítačích nebo pod vedením učitele na interaktivní tabuli (prezentace podporuje výklad učitele).  V prezentaci jsou vloženy snímky určené k opakování.</a:t>
            </a:r>
          </a:p>
        </p:txBody>
      </p:sp>
      <p:sp>
        <p:nvSpPr>
          <p:cNvPr id="4" name="Nadpis 3"/>
          <p:cNvSpPr txBox="1">
            <a:spLocks/>
          </p:cNvSpPr>
          <p:nvPr/>
        </p:nvSpPr>
        <p:spPr>
          <a:xfrm>
            <a:off x="416383" y="1455085"/>
            <a:ext cx="8229600" cy="7829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 smtClean="0"/>
              <a:t>Citace :</a:t>
            </a:r>
            <a:endParaRPr lang="cs-CZ" sz="4000" dirty="0"/>
          </a:p>
        </p:txBody>
      </p:sp>
      <p:sp>
        <p:nvSpPr>
          <p:cNvPr id="5" name="Zástupný symbol pro obsah 4"/>
          <p:cNvSpPr txBox="1">
            <a:spLocks/>
          </p:cNvSpPr>
          <p:nvPr/>
        </p:nvSpPr>
        <p:spPr>
          <a:xfrm>
            <a:off x="467544" y="2987824"/>
            <a:ext cx="8229600" cy="3436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Font typeface="Arial" pitchFamily="34" charset="0"/>
              <a:buAutoNum type="arabicPeriod"/>
            </a:pPr>
            <a:endParaRPr lang="cs-CZ" sz="1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2279" y="2105469"/>
            <a:ext cx="822960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pt-BR" sz="800" dirty="0" smtClean="0"/>
              <a:t>AUTOR </a:t>
            </a:r>
            <a:r>
              <a:rPr lang="pt-BR" sz="800" dirty="0"/>
              <a:t>NEUVEDEN. </a:t>
            </a:r>
            <a:r>
              <a:rPr lang="pt-BR" sz="800" i="1" dirty="0"/>
              <a:t>http://www.volny.cz/</a:t>
            </a:r>
            <a:r>
              <a:rPr lang="pt-BR" sz="800" dirty="0"/>
              <a:t> [online]. [cit. 20.3.2013]. Dostupný na WWW: </a:t>
            </a:r>
            <a:r>
              <a:rPr lang="pt-BR" sz="800" dirty="0">
                <a:hlinkClick r:id="rId3"/>
              </a:rPr>
              <a:t>http://</a:t>
            </a:r>
            <a:r>
              <a:rPr lang="pt-BR" sz="800" dirty="0" smtClean="0">
                <a:hlinkClick r:id="rId3"/>
              </a:rPr>
              <a:t>www.volny.cz/richardhorcic/obrazky/kostra_hada.gif</a:t>
            </a:r>
            <a:endParaRPr lang="cs-CZ" sz="800" dirty="0" smtClean="0"/>
          </a:p>
          <a:p>
            <a:pPr marL="228600" indent="-228600">
              <a:buAutoNum type="arabicPeriod"/>
            </a:pPr>
            <a:r>
              <a:rPr lang="cs-CZ" sz="800" dirty="0"/>
              <a:t>CHMEE. </a:t>
            </a:r>
            <a:r>
              <a:rPr lang="cs-CZ" sz="800" i="1" dirty="0"/>
              <a:t>http://cs.wikipedia.org</a:t>
            </a:r>
            <a:r>
              <a:rPr lang="cs-CZ" sz="800" dirty="0"/>
              <a:t> [online]. [cit. 20.3.2013]. Dostupný na </a:t>
            </a:r>
            <a:r>
              <a:rPr lang="cs-CZ" sz="800" dirty="0" smtClean="0"/>
              <a:t>WWW: </a:t>
            </a:r>
            <a:r>
              <a:rPr lang="cs-CZ" sz="800" dirty="0" smtClean="0">
                <a:hlinkClick r:id="rId4"/>
              </a:rPr>
              <a:t>http</a:t>
            </a:r>
            <a:r>
              <a:rPr lang="cs-CZ" sz="800" dirty="0">
                <a:hlinkClick r:id="rId4"/>
              </a:rPr>
              <a:t>://upload.wikimedia.org/wikipedia/commons/thumb/c/c4/Lampropeltis_Mexicana_Greeri_%289%29.JPG/800px-Lampropeltis_Mexicana_Greeri_%</a:t>
            </a:r>
            <a:r>
              <a:rPr lang="cs-CZ" sz="800" dirty="0" smtClean="0">
                <a:hlinkClick r:id="rId4"/>
              </a:rPr>
              <a:t>289%29.JPG</a:t>
            </a:r>
            <a:endParaRPr lang="cs-CZ" sz="800" dirty="0" smtClean="0"/>
          </a:p>
          <a:p>
            <a:pPr marL="228600" indent="-228600">
              <a:buAutoNum type="arabicPeriod"/>
            </a:pPr>
            <a:r>
              <a:rPr lang="cs-CZ" sz="800" dirty="0"/>
              <a:t>NADIE NEMO. </a:t>
            </a:r>
            <a:r>
              <a:rPr lang="cs-CZ" sz="800" i="1" dirty="0"/>
              <a:t>http://cs.wikipedia.org</a:t>
            </a:r>
            <a:r>
              <a:rPr lang="cs-CZ" sz="800" dirty="0"/>
              <a:t> [online]. [cit. 20.3.2013]. Dostupný na WWW: </a:t>
            </a:r>
            <a:r>
              <a:rPr lang="cs-CZ" sz="800" dirty="0">
                <a:hlinkClick r:id="rId5"/>
              </a:rPr>
              <a:t>http://upload.wikimedia.org/wikipedia/commons/thumb/7/71/Karapax_%C5%BEelva_uhl%C3%AD%C5%99sk%C3%A1_geochelone_carbonaria.JPG/800px-Karapax_%</a:t>
            </a:r>
            <a:r>
              <a:rPr lang="cs-CZ" sz="800" dirty="0" smtClean="0">
                <a:hlinkClick r:id="rId5"/>
              </a:rPr>
              <a:t>C5%BEelva_uhl%C3%AD%C5%99sk%C3%A1_geochelone_carbonaria.JPG</a:t>
            </a:r>
            <a:endParaRPr lang="cs-CZ" sz="800" dirty="0" smtClean="0"/>
          </a:p>
          <a:p>
            <a:pPr marL="228600" indent="-228600">
              <a:buAutoNum type="arabicPeriod"/>
            </a:pPr>
            <a:r>
              <a:rPr lang="pt-BR" sz="800" dirty="0"/>
              <a:t>AUTOR NEUVEDEN. </a:t>
            </a:r>
            <a:r>
              <a:rPr lang="pt-BR" sz="800" i="1" dirty="0"/>
              <a:t>http://czechcroczoo.org</a:t>
            </a:r>
            <a:r>
              <a:rPr lang="pt-BR" sz="800" dirty="0"/>
              <a:t> [online]. [cit. 20.3.2013]. Dostupný na WWW: </a:t>
            </a:r>
            <a:r>
              <a:rPr lang="pt-BR" sz="800" dirty="0">
                <a:hlinkClick r:id="rId6"/>
              </a:rPr>
              <a:t>http://</a:t>
            </a:r>
            <a:r>
              <a:rPr lang="pt-BR" sz="800" dirty="0" smtClean="0">
                <a:hlinkClick r:id="rId6"/>
              </a:rPr>
              <a:t>czechcroczoo.org/upload/Image/blog/lihnuti-krokodyl-400.jpg</a:t>
            </a:r>
            <a:endParaRPr lang="cs-CZ" sz="800" dirty="0" smtClean="0"/>
          </a:p>
          <a:p>
            <a:pPr marL="228600" indent="-228600">
              <a:buAutoNum type="arabicPeriod"/>
            </a:pPr>
            <a:r>
              <a:rPr lang="cs-CZ" sz="800" dirty="0"/>
              <a:t>ZDENĚK FRIC. </a:t>
            </a:r>
            <a:r>
              <a:rPr lang="cs-CZ" sz="800" i="1" dirty="0"/>
              <a:t>http://cs.wikipedia.org</a:t>
            </a:r>
            <a:r>
              <a:rPr lang="cs-CZ" sz="800" dirty="0"/>
              <a:t> [online]. [cit. 20.3.2013]. Dostupný na WWW: </a:t>
            </a:r>
            <a:r>
              <a:rPr lang="cs-CZ" sz="800" dirty="0">
                <a:hlinkClick r:id="rId7"/>
              </a:rPr>
              <a:t>http://</a:t>
            </a:r>
            <a:r>
              <a:rPr lang="cs-CZ" sz="800" dirty="0" smtClean="0">
                <a:hlinkClick r:id="rId7"/>
              </a:rPr>
              <a:t>upload.wikimedia.org/wikipedia/commons/thumb/b/ba/Viperaberus2.jpg/800px-Viperaberus2.jpg</a:t>
            </a:r>
            <a:endParaRPr lang="cs-CZ" sz="800" dirty="0" smtClean="0"/>
          </a:p>
          <a:p>
            <a:pPr marL="228600" indent="-228600">
              <a:buAutoNum type="arabicPeriod"/>
            </a:pPr>
            <a:r>
              <a:rPr lang="cs-CZ" sz="800" dirty="0"/>
              <a:t>KARL LARSAEUS. </a:t>
            </a:r>
            <a:r>
              <a:rPr lang="cs-CZ" sz="800" i="1" dirty="0"/>
              <a:t>http://cs.wikipedia.org</a:t>
            </a:r>
            <a:r>
              <a:rPr lang="cs-CZ" sz="800" dirty="0"/>
              <a:t> [online]. [cit. 20.3.2013]. Dostupný na WWW: </a:t>
            </a:r>
            <a:r>
              <a:rPr lang="cs-CZ" sz="800" dirty="0">
                <a:hlinkClick r:id="rId8"/>
              </a:rPr>
              <a:t>http://upload.wikimedia.org/wikipedia/commons/thumb/3/38/Natrix_natrix_%28Karl_L%29.jpg/800px-Natrix_natrix_%</a:t>
            </a:r>
            <a:r>
              <a:rPr lang="cs-CZ" sz="800" dirty="0" smtClean="0">
                <a:hlinkClick r:id="rId8"/>
              </a:rPr>
              <a:t>28Karl_L%29.jpg</a:t>
            </a:r>
            <a:endParaRPr lang="cs-CZ" sz="800" dirty="0" smtClean="0"/>
          </a:p>
          <a:p>
            <a:pPr marL="228600" indent="-228600">
              <a:buAutoNum type="arabicPeriod"/>
            </a:pPr>
            <a:r>
              <a:rPr lang="cs-CZ" sz="800" dirty="0"/>
              <a:t>ERNST HAECKEL. </a:t>
            </a:r>
            <a:r>
              <a:rPr lang="cs-CZ" sz="800" i="1" dirty="0"/>
              <a:t>http://cs.wikipedia.org</a:t>
            </a:r>
            <a:r>
              <a:rPr lang="cs-CZ" sz="800" dirty="0"/>
              <a:t> [online]. [cit. 20.3.2013]. Dostupný na WWW: </a:t>
            </a:r>
            <a:r>
              <a:rPr lang="cs-CZ" sz="800" dirty="0">
                <a:hlinkClick r:id="rId9"/>
              </a:rPr>
              <a:t>http://</a:t>
            </a:r>
            <a:r>
              <a:rPr lang="cs-CZ" sz="800" dirty="0" smtClean="0">
                <a:hlinkClick r:id="rId9"/>
              </a:rPr>
              <a:t>upload.wikimedia.org/wikipedia/commons/thumb/7/7a/Haeckel_Lacertilia.jpg/429px-Haeckel_Lacertilia.jpg</a:t>
            </a:r>
            <a:endParaRPr lang="cs-CZ" sz="800" dirty="0" smtClean="0"/>
          </a:p>
          <a:p>
            <a:pPr marL="228600" indent="-228600">
              <a:buAutoNum type="arabicPeriod"/>
            </a:pPr>
            <a:r>
              <a:rPr lang="cs-CZ" sz="800" dirty="0"/>
              <a:t>ERIC STEINERT. </a:t>
            </a:r>
            <a:r>
              <a:rPr lang="cs-CZ" sz="800" i="1" dirty="0"/>
              <a:t>http://cs.wikipedia.org</a:t>
            </a:r>
            <a:r>
              <a:rPr lang="cs-CZ" sz="800" dirty="0"/>
              <a:t> [online]. [cit. 20.3.2013]. Dostupný na WWW: </a:t>
            </a:r>
            <a:r>
              <a:rPr lang="cs-CZ" sz="800" dirty="0">
                <a:hlinkClick r:id="rId10"/>
              </a:rPr>
              <a:t>http://</a:t>
            </a:r>
            <a:r>
              <a:rPr lang="cs-CZ" sz="800" dirty="0" smtClean="0">
                <a:hlinkClick r:id="rId10"/>
              </a:rPr>
              <a:t>upload.wikimedia.org/wikipedia/commons/e/e7/Lacerta_viridis.jpg</a:t>
            </a:r>
            <a:endParaRPr lang="cs-CZ" sz="800" dirty="0" smtClean="0"/>
          </a:p>
          <a:p>
            <a:pPr marL="228600" indent="-228600">
              <a:buAutoNum type="arabicPeriod"/>
            </a:pPr>
            <a:r>
              <a:rPr lang="pl-PL" sz="800" dirty="0" smtClean="0"/>
              <a:t>OSKICH</a:t>
            </a:r>
            <a:r>
              <a:rPr lang="pl-PL" sz="800" dirty="0"/>
              <a:t>. </a:t>
            </a:r>
            <a:r>
              <a:rPr lang="pl-PL" sz="800" i="1" dirty="0"/>
              <a:t>http://commons.wikimedia.org</a:t>
            </a:r>
            <a:r>
              <a:rPr lang="pl-PL" sz="800" dirty="0"/>
              <a:t> [online]. [cit. 20.3.2013]. Dostupný na WWW: </a:t>
            </a:r>
            <a:r>
              <a:rPr lang="pl-PL" sz="800" dirty="0">
                <a:hlinkClick r:id="rId11"/>
              </a:rPr>
              <a:t>http://</a:t>
            </a:r>
            <a:r>
              <a:rPr lang="pl-PL" sz="800" dirty="0" smtClean="0">
                <a:hlinkClick r:id="rId11"/>
              </a:rPr>
              <a:t>upload.wikimedia.org/wikipedia/commons/thumb/3/38/Huggis.jpg/415px-Huggis.jpg</a:t>
            </a:r>
            <a:endParaRPr lang="pl-PL" sz="800" dirty="0" smtClean="0"/>
          </a:p>
          <a:p>
            <a:pPr marL="228600" indent="-228600">
              <a:buAutoNum type="arabicPeriod"/>
            </a:pPr>
            <a:r>
              <a:rPr lang="cs-CZ" sz="800" dirty="0"/>
              <a:t>ROLF GEBHARDT. </a:t>
            </a:r>
            <a:r>
              <a:rPr lang="cs-CZ" sz="800" i="1" dirty="0"/>
              <a:t>http://cs.wikipedia.org</a:t>
            </a:r>
            <a:r>
              <a:rPr lang="cs-CZ" sz="800" dirty="0"/>
              <a:t> [online]. [cit. 20.3.2013]. Dostupný na WWW: </a:t>
            </a:r>
            <a:r>
              <a:rPr lang="cs-CZ" sz="800" dirty="0">
                <a:hlinkClick r:id="rId12"/>
              </a:rPr>
              <a:t>http://</a:t>
            </a:r>
            <a:r>
              <a:rPr lang="cs-CZ" sz="800" dirty="0" smtClean="0">
                <a:hlinkClick r:id="rId12"/>
              </a:rPr>
              <a:t>upload.wikimedia.org/wikipedia/commons/thumb/6/67/Lacerta_agilis_2006_05_06cq.jpg/600px-Lacerta_agilis_2006_05_06cq.jpg</a:t>
            </a:r>
            <a:endParaRPr lang="cs-CZ" sz="800" dirty="0" smtClean="0"/>
          </a:p>
          <a:p>
            <a:pPr marL="228600" indent="-228600">
              <a:buAutoNum type="arabicPeriod"/>
            </a:pPr>
            <a:r>
              <a:rPr lang="cs-CZ" sz="800" dirty="0"/>
              <a:t>PETHAN. </a:t>
            </a:r>
            <a:r>
              <a:rPr lang="cs-CZ" sz="800" i="1" dirty="0"/>
              <a:t>http://cs.wikipedia.org</a:t>
            </a:r>
            <a:r>
              <a:rPr lang="cs-CZ" sz="800" dirty="0"/>
              <a:t> [online]. [cit. 20.3.2013]. Dostupný na WWW: </a:t>
            </a:r>
            <a:r>
              <a:rPr lang="cs-CZ" sz="800" dirty="0">
                <a:hlinkClick r:id="rId13"/>
              </a:rPr>
              <a:t>http://</a:t>
            </a:r>
            <a:r>
              <a:rPr lang="cs-CZ" sz="800" dirty="0" smtClean="0">
                <a:hlinkClick r:id="rId13"/>
              </a:rPr>
              <a:t>upload.wikimedia.org/wikipedia/commons/thumb/4/48/Podarcis_muralis01.jpg/800px-Podarcis_muralis01.jpg</a:t>
            </a:r>
            <a:endParaRPr lang="cs-CZ" sz="800" dirty="0" smtClean="0"/>
          </a:p>
          <a:p>
            <a:pPr marL="228600" indent="-228600">
              <a:buAutoNum type="arabicPeriod"/>
            </a:pPr>
            <a:r>
              <a:rPr lang="pl-PL" sz="800" dirty="0"/>
              <a:t>MAREK SZCZEPANEK. </a:t>
            </a:r>
            <a:r>
              <a:rPr lang="pl-PL" sz="800" i="1" dirty="0"/>
              <a:t>http://cs.wikipedia.org</a:t>
            </a:r>
            <a:r>
              <a:rPr lang="pl-PL" sz="800" dirty="0"/>
              <a:t> [online]. [cit. 20.3.2013]. Dostupný na WWW: </a:t>
            </a:r>
            <a:r>
              <a:rPr lang="pl-PL" sz="800" dirty="0">
                <a:hlinkClick r:id="rId14"/>
              </a:rPr>
              <a:t>http://upload.wikimedia.org/wikipedia/commons/5/57/Lacerta_vivipara_2_hen_%</a:t>
            </a:r>
            <a:r>
              <a:rPr lang="pl-PL" sz="800" dirty="0" smtClean="0">
                <a:hlinkClick r:id="rId14"/>
              </a:rPr>
              <a:t>28Marek_Szczepanek%29.jpg</a:t>
            </a:r>
            <a:endParaRPr lang="pl-PL" sz="800" dirty="0" smtClean="0"/>
          </a:p>
          <a:p>
            <a:pPr marL="228600" indent="-228600">
              <a:buAutoNum type="arabicPeriod"/>
            </a:pPr>
            <a:r>
              <a:rPr lang="cs-CZ" sz="800" dirty="0"/>
              <a:t>ANDREI DANIEL MIHALCA. </a:t>
            </a:r>
            <a:r>
              <a:rPr lang="cs-CZ" sz="800" i="1" dirty="0"/>
              <a:t>http://cs.wikipedia.org</a:t>
            </a:r>
            <a:r>
              <a:rPr lang="cs-CZ" sz="800" dirty="0"/>
              <a:t> [online]. [cit. 20.3.2013]. Dostupný na WWW: </a:t>
            </a:r>
            <a:r>
              <a:rPr lang="cs-CZ" sz="800" dirty="0">
                <a:hlinkClick r:id="rId15"/>
              </a:rPr>
              <a:t>http://</a:t>
            </a:r>
            <a:r>
              <a:rPr lang="cs-CZ" sz="800" dirty="0" smtClean="0">
                <a:hlinkClick r:id="rId15"/>
              </a:rPr>
              <a:t>upload.wikimedia.org/wikipedia/commons/thumb/1/17/Natrix_tessellata.jpg/800px-Natrix_tessellata.jpg</a:t>
            </a:r>
            <a:endParaRPr lang="cs-CZ" sz="800" dirty="0" smtClean="0"/>
          </a:p>
          <a:p>
            <a:pPr marL="228600" indent="-228600">
              <a:buAutoNum type="arabicPeriod"/>
            </a:pPr>
            <a:r>
              <a:rPr lang="cs-CZ" sz="800" dirty="0"/>
              <a:t>PATRICK JEAN. </a:t>
            </a:r>
            <a:r>
              <a:rPr lang="cs-CZ" sz="800" i="1" dirty="0"/>
              <a:t>http://cs.wikipedia.org</a:t>
            </a:r>
            <a:r>
              <a:rPr lang="cs-CZ" sz="800" dirty="0"/>
              <a:t> [online]. [cit. 20.3.2013]. Dostupný na WWW: </a:t>
            </a:r>
            <a:r>
              <a:rPr lang="cs-CZ" sz="800" dirty="0">
                <a:hlinkClick r:id="rId16"/>
              </a:rPr>
              <a:t>http://</a:t>
            </a:r>
            <a:r>
              <a:rPr lang="cs-CZ" sz="800" dirty="0" smtClean="0">
                <a:hlinkClick r:id="rId16"/>
              </a:rPr>
              <a:t>upload.wikimedia.org/wikipedia/commons/thumb/e/ef/Couleuvre_Esculape59.JPG/258px-Couleuvre_Esculape59.JPG</a:t>
            </a:r>
            <a:endParaRPr lang="cs-CZ" sz="800" dirty="0" smtClean="0"/>
          </a:p>
          <a:p>
            <a:pPr marL="228600" indent="-228600">
              <a:buAutoNum type="arabicPeriod"/>
            </a:pPr>
            <a:r>
              <a:rPr lang="cs-CZ" sz="800" dirty="0"/>
              <a:t>CHRISTIAN FISCHER. </a:t>
            </a:r>
            <a:r>
              <a:rPr lang="cs-CZ" sz="800" i="1" dirty="0"/>
              <a:t>http://cs.wikipedia.org</a:t>
            </a:r>
            <a:r>
              <a:rPr lang="cs-CZ" sz="800" dirty="0"/>
              <a:t> [online]. [cit. 20.3.2013]. Dostupný na WWW: </a:t>
            </a:r>
            <a:r>
              <a:rPr lang="cs-CZ" sz="800" dirty="0">
                <a:hlinkClick r:id="rId17"/>
              </a:rPr>
              <a:t>http://</a:t>
            </a:r>
            <a:r>
              <a:rPr lang="cs-CZ" sz="800" dirty="0" smtClean="0">
                <a:hlinkClick r:id="rId17"/>
              </a:rPr>
              <a:t>upload.wikimedia.org/wikipedia/commons/thumb/c/c1/CoronellaAustriaca3.jpg/800px-CoronellaAustriaca3.jpg</a:t>
            </a:r>
            <a:endParaRPr lang="cs-CZ" sz="800" dirty="0" smtClean="0"/>
          </a:p>
          <a:p>
            <a:pPr marL="228600" indent="-228600">
              <a:buAutoNum type="arabicPeriod"/>
            </a:pPr>
            <a:r>
              <a:rPr lang="cs-CZ" sz="800" dirty="0"/>
              <a:t>CHMEE2. </a:t>
            </a:r>
            <a:r>
              <a:rPr lang="cs-CZ" sz="800" i="1" dirty="0"/>
              <a:t>http://cs.wikipedia.org</a:t>
            </a:r>
            <a:r>
              <a:rPr lang="cs-CZ" sz="800" dirty="0"/>
              <a:t> [online]. [cit. 20.3.2013]. Dostupný na WWW: </a:t>
            </a:r>
            <a:r>
              <a:rPr lang="cs-CZ" sz="800" dirty="0">
                <a:hlinkClick r:id="rId18"/>
              </a:rPr>
              <a:t>http://upload.wikimedia.org/wikipedia/commons/thumb/8/8c/Lampropeltis_Mexicana_Greeri_%2812%29.JPG/800px-Lampropeltis_Mexicana_Greeri_%</a:t>
            </a:r>
            <a:r>
              <a:rPr lang="cs-CZ" sz="800" dirty="0" smtClean="0">
                <a:hlinkClick r:id="rId18"/>
              </a:rPr>
              <a:t>2812%29.JPG</a:t>
            </a:r>
            <a:endParaRPr lang="cs-CZ" sz="800" dirty="0" smtClean="0"/>
          </a:p>
          <a:p>
            <a:r>
              <a:rPr lang="cs-CZ" sz="800" dirty="0" smtClean="0"/>
              <a:t>17.   Obrázky </a:t>
            </a:r>
            <a:r>
              <a:rPr lang="cs-CZ" sz="800" dirty="0" smtClean="0"/>
              <a:t>webu www.Office.microsoft.com</a:t>
            </a:r>
          </a:p>
          <a:p>
            <a:r>
              <a:rPr lang="pt-BR" sz="800" dirty="0" smtClean="0"/>
              <a:t> </a:t>
            </a:r>
            <a:r>
              <a:rPr lang="cs-CZ" sz="800" dirty="0" smtClean="0"/>
              <a:t>  </a:t>
            </a:r>
          </a:p>
          <a:p>
            <a:r>
              <a:rPr lang="cs-CZ" sz="1200" dirty="0" smtClean="0"/>
              <a:t> </a:t>
            </a:r>
          </a:p>
          <a:p>
            <a:r>
              <a:rPr lang="pt-BR" sz="1000" dirty="0" smtClean="0"/>
              <a:t> </a:t>
            </a:r>
            <a:endParaRPr lang="cs-CZ" sz="1000" dirty="0" smtClean="0"/>
          </a:p>
          <a:p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val="1031398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746648" cy="114300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l"/>
            <a:r>
              <a:rPr lang="cs-CZ" sz="9600" b="1" dirty="0" smtClean="0"/>
              <a:t>Plazi</a:t>
            </a:r>
            <a:endParaRPr lang="cs-CZ" sz="9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Jsou to obratlovci.</a:t>
            </a:r>
          </a:p>
          <a:p>
            <a:r>
              <a:rPr lang="cs-CZ" dirty="0" smtClean="0"/>
              <a:t>Jsou studenokrevní živočichové.</a:t>
            </a:r>
          </a:p>
          <a:p>
            <a:r>
              <a:rPr lang="cs-CZ" dirty="0" smtClean="0"/>
              <a:t>Tělo mají pokryté tuhými šupinami nebo štíty.</a:t>
            </a:r>
          </a:p>
        </p:txBody>
      </p:sp>
      <p:pic>
        <p:nvPicPr>
          <p:cNvPr id="2050" name="Picture 2" descr="http://www.volny.cz/richardhorcic/obrazky/kostra_hada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60648"/>
            <a:ext cx="5722490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oubor:Lampropeltis Mexicana Greeri (9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337" y="3717032"/>
            <a:ext cx="3782784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oubor:Karapax &amp;zcaron;elva uhlí&amp;rcaron;ská geochelone carbonar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124" y="3719224"/>
            <a:ext cx="3786598" cy="251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8537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Marie\AppData\Local\Microsoft\Windows\Temporary Internet Files\Content.IE5\74L20U2Q\MP90044862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728363"/>
            <a:ext cx="2399610" cy="384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6000" b="1" dirty="0" smtClean="0"/>
              <a:t>Život plazů</a:t>
            </a:r>
            <a:endParaRPr lang="cs-CZ" sz="6000" b="1" dirty="0"/>
          </a:p>
        </p:txBody>
      </p:sp>
      <p:pic>
        <p:nvPicPr>
          <p:cNvPr id="4" name="Picture 8" descr="Líhnutí mlád&amp;ecaron;te v ruce chovatele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208" y="5013176"/>
            <a:ext cx="2741551" cy="1596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228183" y="2795443"/>
            <a:ext cx="2736303" cy="206210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Plazi kladou vejce, jen výjimečně rodí živá mláďata.</a:t>
            </a:r>
            <a:endParaRPr lang="cs-CZ" sz="3200" dirty="0"/>
          </a:p>
        </p:txBody>
      </p:sp>
      <p:pic>
        <p:nvPicPr>
          <p:cNvPr id="4098" name="Picture 2" descr="Soubor:Lampropeltis Mexicana Greeri (1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94" y="4283674"/>
            <a:ext cx="3371528" cy="2246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26494" y="2752513"/>
            <a:ext cx="2069242" cy="156966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Většina plazů je masožravá.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5805" y="1565589"/>
            <a:ext cx="8346052" cy="107721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Plazi žijí na všech kontinentech kromě Antarktidy. </a:t>
            </a:r>
          </a:p>
          <a:p>
            <a:pPr algn="ctr"/>
            <a:r>
              <a:rPr lang="cs-CZ" sz="3200" dirty="0" smtClean="0"/>
              <a:t>Oblíbili si hlavně tropy a subtropy.</a:t>
            </a:r>
            <a:endParaRPr lang="cs-CZ" sz="3200" dirty="0"/>
          </a:p>
        </p:txBody>
      </p:sp>
      <p:pic>
        <p:nvPicPr>
          <p:cNvPr id="4101" name="Picture 5" descr="C:\Users\Marie\AppData\Local\Microsoft\Windows\Temporary Internet Files\Content.IE5\G1DN06I0\MP90044657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5" y="2728363"/>
            <a:ext cx="1941329" cy="1564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4355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4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6000" b="1" dirty="0" smtClean="0"/>
              <a:t>K plazům patří</a:t>
            </a:r>
            <a:endParaRPr lang="cs-CZ" sz="6000" b="1" dirty="0"/>
          </a:p>
        </p:txBody>
      </p:sp>
      <p:pic>
        <p:nvPicPr>
          <p:cNvPr id="1026" name="Picture 2" descr="C:\Users\Marie\AppData\Local\Microsoft\Windows\Temporary Internet Files\Content.IE5\8KP0K0TB\MC9003302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02" y="1883596"/>
            <a:ext cx="1783533" cy="757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rie\AppData\Local\Microsoft\Windows\Temporary Internet Files\Content.IE5\74L20U2Q\MC9003302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9968" y="1820221"/>
            <a:ext cx="1810693" cy="82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rie\AppData\Local\Microsoft\Windows\Temporary Internet Files\Content.IE5\8KP0K0TB\MC90032968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618" y="1637447"/>
            <a:ext cx="1440161" cy="87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Marie\AppData\Local\Microsoft\Windows\Temporary Internet Files\Content.IE5\74L20U2Q\MC90005296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3924" y="1607091"/>
            <a:ext cx="1813255" cy="103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98980" y="2704564"/>
            <a:ext cx="1009828" cy="58477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želvy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83768" y="2704564"/>
            <a:ext cx="1703095" cy="58477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krokodýli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44088" y="2719982"/>
            <a:ext cx="909223" cy="58477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hadi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221707" y="2705672"/>
            <a:ext cx="1215974" cy="58477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ještěři</a:t>
            </a:r>
            <a:endParaRPr lang="cs-CZ" sz="3200" dirty="0"/>
          </a:p>
        </p:txBody>
      </p:sp>
      <p:pic>
        <p:nvPicPr>
          <p:cNvPr id="1033" name="Picture 9" descr="C:\Users\Marie\AppData\Local\Microsoft\Windows\Temporary Internet Files\Content.IE5\G1DN06I0\MP90040384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86" y="3501008"/>
            <a:ext cx="2006449" cy="1337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Marie\AppData\Local\Microsoft\Windows\Temporary Internet Files\Content.IE5\LCHGGIZ3\MP90017877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93" y="5156793"/>
            <a:ext cx="2019002" cy="1335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Marie\AppData\Local\Microsoft\Windows\Temporary Internet Files\Content.IE5\LCHGGIZ3\MP90040344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349" y="3645024"/>
            <a:ext cx="1574231" cy="1049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Marie\AppData\Local\Microsoft\Windows\Temporary Internet Files\Content.IE5\74L20U2Q\MP900262965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4501" y="4951931"/>
            <a:ext cx="1527928" cy="15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Soubor:Viperaberus2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016" y="3521351"/>
            <a:ext cx="1931368" cy="144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Soubor:Natrix natrix (Karl L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618" y="5156793"/>
            <a:ext cx="1931368" cy="144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Soubor:Haeckel Lacertilia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3924" y="3521351"/>
            <a:ext cx="1991541" cy="278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1365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4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00"/>
                            </p:stCondLst>
                            <p:childTnLst>
                              <p:par>
                                <p:cTn id="10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8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3" dur="2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1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7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0" name="Picture 18" descr="Soubor:Anguida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538" y="4996562"/>
            <a:ext cx="2058368" cy="1537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File:CoronellaAustriaca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2262" y="3334339"/>
            <a:ext cx="1863571" cy="1250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U&amp;zcaron;ovka stromová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1740" y="3335654"/>
            <a:ext cx="1328439" cy="1328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Soubor:Natrix tessellat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9746" y="1899131"/>
            <a:ext cx="1988518" cy="1491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0" descr="Soubor:Natrix natrix (Karl L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91" y="1607962"/>
            <a:ext cx="1931368" cy="144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Soubor:Podarcis muralis0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496" y="3394406"/>
            <a:ext cx="1800201" cy="1350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upload.wikimedia.org/wikipedia/commons/thumb/6/67/Lacerta_agilis_2006_05_06cq.jpg/220px-Lacerta_agilis_2006_05_06cq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7" y="3205205"/>
            <a:ext cx="1551805" cy="1551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oubor:Lacerta viridis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720160"/>
            <a:ext cx="2160241" cy="1348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File:Huggis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818323" y="4629345"/>
            <a:ext cx="1571695" cy="2272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6000" b="1" dirty="0" smtClean="0"/>
              <a:t>Naši plazi</a:t>
            </a:r>
            <a:endParaRPr lang="cs-CZ" sz="6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04645" y="2912817"/>
            <a:ext cx="1497526" cy="58477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ještěrka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3592" y="5966583"/>
            <a:ext cx="1200008" cy="58477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slepýš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627658" y="2811855"/>
            <a:ext cx="1330621" cy="58477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užovka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41576" y="6273225"/>
            <a:ext cx="1071127" cy="58477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zmije</a:t>
            </a:r>
            <a:endParaRPr lang="cs-CZ" sz="3200" dirty="0"/>
          </a:p>
        </p:txBody>
      </p:sp>
      <p:pic>
        <p:nvPicPr>
          <p:cNvPr id="3082" name="Picture 10" descr="Soubor:Lacerta vivipara 2 hen (Marek Szczepanek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640703"/>
            <a:ext cx="2158821" cy="1415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23528" y="1899131"/>
            <a:ext cx="787010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zelená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38553" y="2528814"/>
            <a:ext cx="983539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živorodá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43488" y="4375225"/>
            <a:ext cx="682816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zední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195179" y="4321138"/>
            <a:ext cx="873957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obecná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948264" y="1607962"/>
            <a:ext cx="1033296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obojková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076056" y="1899131"/>
            <a:ext cx="1313052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podplamatá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732582" y="4321138"/>
            <a:ext cx="1063625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stromová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157168" y="3312926"/>
            <a:ext cx="802656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hladká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483768" y="6273225"/>
            <a:ext cx="811632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křehký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896438" y="4811896"/>
            <a:ext cx="873957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obecná</a:t>
            </a:r>
            <a:endParaRPr lang="cs-CZ" dirty="0"/>
          </a:p>
        </p:txBody>
      </p:sp>
      <p:pic>
        <p:nvPicPr>
          <p:cNvPr id="3092" name="Picture 20" descr="C:\Users\Marie\AppData\Local\Microsoft\Windows\Temporary Internet Files\Content.IE5\74L20U2Q\MC900280958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246" y="4038086"/>
            <a:ext cx="2407907" cy="2461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3776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9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4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4" dur="2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4" dur="2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4" dur="20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6000" b="1" dirty="0" smtClean="0">
                <a:solidFill>
                  <a:schemeClr val="bg1"/>
                </a:solidFill>
              </a:rPr>
              <a:t>Doplň text</a:t>
            </a:r>
            <a:endParaRPr lang="cs-CZ" sz="6000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340968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cs-CZ" dirty="0" smtClean="0"/>
              <a:t>Plazi jsou ______________ živočichové. Patří mezi ___________. Jejich tělo kryjí _______ nebo _______. Většina plazů je ___________ . Rozmnožují se ________. Žijí na všech kontinentech kromě ___________. Nejvíce jich žije v ________ a ___________.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08310" y="5580529"/>
            <a:ext cx="25691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studenokrevní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769546" y="6118968"/>
            <a:ext cx="19498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obratlovce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33114" y="5003972"/>
            <a:ext cx="12670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šupiny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27784" y="6165304"/>
            <a:ext cx="12670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krunýř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92893" y="6118968"/>
            <a:ext cx="19454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masožravá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300192" y="5507287"/>
            <a:ext cx="19259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Antarktidy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315284" y="5148582"/>
            <a:ext cx="12991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vajíčky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30775" y="5588747"/>
            <a:ext cx="14845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tropech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40650" y="6165304"/>
            <a:ext cx="20758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subtropech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5122" name="Picture 2" descr="C:\Users\Marie\AppData\Local\Microsoft\Windows\Temporary Internet Files\Content.IE5\LCHGGIZ3\MC90033050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5467" y="4600939"/>
            <a:ext cx="1861186" cy="1888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5595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333 -0.02824 C -0.01579 -0.02037 0.00348 -0.02546 0.02136 -0.03056 C 0.02639 -0.03727 0.03039 -0.04421 0.03438 -0.05208 C 0.03716 -0.06343 0.04011 -0.06944 0.0441 -0.07986 C 0.05053 -0.11644 0.05313 -0.1544 0.05695 -0.19167 C 0.05643 -0.20718 0.05643 -0.25116 0.04879 -0.26921 C 0.04046 -0.28912 0.04549 -0.27593 0.0375 -0.28866 C 0.03629 -0.29051 0.03577 -0.29329 0.03438 -0.29491 C 0.02813 -0.30162 0.01771 -0.30417 0.01007 -0.30579 C -0.03923 -0.30324 -0.02152 -0.3088 -0.04947 -0.29074 C -0.05434 -0.28102 -0.06892 -0.26713 -0.06892 -0.2669 C -0.06996 -0.26134 -0.07066 -0.25579 -0.07204 -0.24977 C -0.07309 -0.2456 -0.07534 -0.23704 -0.07534 -0.23681 C -0.07083 -0.21204 -0.05451 -0.225 -0.03506 -0.22616 C -0.00902 -0.23102 0.01494 -0.24653 0.03594 -0.26713 C 0.06268 -0.29329 0.08959 -0.31968 0.11007 -0.35532 C 0.12153 -0.375 0.12865 -0.40556 0.1375 -0.42616 C 0.15782 -0.47477 0.17136 -0.53727 0.17952 -0.59167 C 0.1816 -0.60509 0.18698 -0.61713 0.18924 -0.63102 C 0.19202 -0.66806 0.19323 -0.69514 0.1908 -0.73588 C 0.19011 -0.74653 0.18073 -0.7713 0.17796 -0.77662 C 0.16303 -0.80602 0.1533 -0.81921 0.13282 -0.83912 C 0.13091 -0.84097 0.13004 -0.84421 0.12796 -0.8456 C 0.12032 -0.85069 0.10452 -0.85347 0.09566 -0.85625 C 0.07691 -0.85556 0.05799 -0.85602 0.03924 -0.85417 C 0.02223 -0.85255 0.00591 -0.8338 -0.0092 -0.82407 C -0.01076 -0.82199 -0.01232 -0.81944 -0.01406 -0.81759 C -0.01718 -0.81435 -0.02378 -0.80903 -0.02378 -0.8088 C -0.03368 -0.78843 -0.01944 -0.8162 -0.03177 -0.79815 C -0.04149 -0.7838 -0.04739 -0.7706 -0.05277 -0.75301 C -0.05416 -0.74306 -0.05763 -0.73472 -0.0592 -0.725 C -0.05989 -0.72083 -0.05989 -0.71644 -0.06076 -0.71227 C -0.06197 -0.70625 -0.06562 -0.69491 -0.06562 -0.69468 C -0.0684 -0.66852 -0.07534 -0.63148 -0.08663 -0.60903 C -0.09062 -0.59329 -0.08906 -0.60046 -0.09149 -0.5875 C -0.09097 -0.5831 -0.09201 -0.57801 -0.08993 -0.57454 C -0.08732 -0.57014 -0.08402 -0.5787 -0.08177 -0.5831 C -0.08003 -0.59028 -0.08194 -0.58958 -0.07864 -0.58958 " pathEditMode="relative" rAng="0" ptsTypes="fffffffffffffffffffffffffffffffffffffA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85" y="-4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46 -0.02014 C -0.00087 -0.00926 -0.00348 -0.00949 -0.01927 -0.00717 C -0.03386 -0.0081 -0.05469 -0.00486 -0.06928 -0.01574 C -0.08143 -0.02477 -0.09114 -0.03842 -0.09982 -0.05231 C -0.10643 -0.06273 -0.11563 -0.07315 -0.12084 -0.08472 C -0.12448 -0.09282 -0.12726 -0.10185 -0.13056 -0.11041 C -0.13438 -0.12037 -0.13976 -0.12847 -0.14341 -0.13842 C -0.14584 -0.15347 -0.1481 -0.16852 -0.14983 -0.18356 C -0.15139 -0.2125 -0.15625 -0.27222 -0.13386 -0.29328 C -0.1316 -0.30185 -0.12987 -0.30555 -0.12414 -0.31041 C -0.11424 -0.32986 -0.12761 -0.30648 -0.11598 -0.31898 C -0.10556 -0.33009 -0.12032 -0.32222 -0.10799 -0.32754 C -0.10643 -0.32685 -0.10435 -0.32708 -0.10313 -0.32546 C -0.09982 -0.32106 -0.09652 -0.30995 -0.09513 -0.30393 C -0.09565 -0.29745 -0.09462 -0.29051 -0.0967 -0.28472 C -0.10261 -0.26875 -0.10504 -0.27176 -0.11285 -0.26736 C -0.12639 -0.25949 -0.14011 -0.25185 -0.15469 -0.24815 C -0.16528 -0.24236 -0.17379 -0.2412 -0.18542 -0.23958 C -0.22969 -0.22453 -0.26875 -0.21435 -0.31441 -0.21157 C -0.44115 -0.21342 -0.42483 -0.20463 -0.49185 -0.22222 C -0.50018 -0.22801 -0.51164 -0.23287 -0.52084 -0.23518 C -0.52882 -0.24051 -0.53716 -0.24282 -0.54514 -0.24815 C -0.55087 -0.25995 -0.56198 -0.2662 -0.56771 -0.27824 C -0.57414 -0.29143 -0.57726 -0.3081 -0.58542 -0.31898 C -0.58994 -0.35023 -0.58351 -0.31157 -0.59028 -0.33842 C -0.59341 -0.35116 -0.59393 -0.35879 -0.59827 -0.3706 C -0.59723 -0.39352 -0.59879 -0.40416 -0.59185 -0.42222 C -0.58907 -0.43773 -0.59202 -0.42384 -0.58698 -0.43958 C -0.58195 -0.45532 -0.57969 -0.47199 -0.57257 -0.4868 C -0.57032 -0.50069 -0.56511 -0.50741 -0.56129 -0.52129 C -0.55938 -0.52824 -0.55313 -0.54051 -0.55313 -0.54028 C -0.55053 -0.55139 -0.54671 -0.55879 -0.54514 -0.5706 C -0.54445 -0.57569 -0.5441 -0.58078 -0.54341 -0.58565 C -0.54306 -0.58796 -0.54185 -0.59213 -0.54185 -0.5919 " pathEditMode="relative" rAng="0" ptsTypes="fffffffffffffffffffffffffffffffffA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21" y="-2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46 -0.04074 C 0.01979 -0.04838 0.03073 -0.05139 0.04045 -0.05578 C 0.04618 -0.05833 0.05121 -0.06296 0.0566 -0.06666 C 0.06128 -0.06991 0.06406 -0.07662 0.06788 -0.08171 C 0.07014 -0.08449 0.07448 -0.09028 0.07448 -0.09004 C 0.07552 -0.09305 0.07639 -0.09606 0.0776 -0.09884 C 0.07951 -0.10324 0.08403 -0.1118 0.08403 -0.11157 C 0.08455 -0.1169 0.08489 -0.12199 0.08576 -0.12685 C 0.08646 -0.13125 0.08889 -0.13981 0.08889 -0.13958 C 0.08837 -0.15116 0.08854 -0.16273 0.08732 -0.17407 C 0.0842 -0.20208 0.05347 -0.20972 0.03732 -0.21504 C 0.02274 -0.21227 0.02552 -0.21088 0.01476 -0.2 C 0.00955 -0.17847 0.01771 -0.20972 0.00989 -0.18703 C 0.00851 -0.18287 0.0066 -0.17407 0.0066 -0.17384 C 0.00712 -0.16759 0.00642 -0.16088 0.00833 -0.15486 C 0.00903 -0.15278 0.02812 -0.14861 0.02916 -0.14838 C 0.05312 -0.15 0.07656 -0.15393 0.10017 -0.15903 C 0.10226 -0.16041 0.10434 -0.16227 0.1066 -0.16342 C 0.10972 -0.16504 0.11319 -0.16574 0.11632 -0.16759 C 0.12969 -0.17569 0.13785 -0.18958 0.15017 -0.2 C 0.15347 -0.20278 0.15885 -0.20717 0.16146 -0.21065 C 0.16892 -0.2206 0.17396 -0.23217 0.18246 -0.24074 C 0.18871 -0.25486 0.1967 -0.26134 0.20503 -0.27315 C 0.21441 -0.28634 0.22396 -0.29953 0.23246 -0.31389 C 0.24375 -0.33287 0.25295 -0.35416 0.26319 -0.37407 C 0.27361 -0.39444 0.28507 -0.41366 0.29531 -0.43426 C 0.29583 -0.43727 0.29601 -0.44051 0.29705 -0.44305 C 0.29809 -0.4456 0.30087 -0.44653 0.30173 -0.4493 C 0.30364 -0.45486 0.3033 -0.46111 0.30503 -0.46666 C 0.31111 -0.48611 0.31423 -0.50694 0.31962 -0.52685 C 0.3191 -0.54328 0.31892 -0.55995 0.31788 -0.57639 C 0.31771 -0.57847 0.31684 -0.58055 0.31632 -0.58264 C 0.3158 -0.58565 0.31597 -0.58889 0.31476 -0.59143 C 0.31302 -0.59491 0.30764 -0.59653 0.30503 -0.59768 C 0.29653 -0.59583 0.29479 -0.59653 0.28732 -0.59143 C 0.28107 -0.58727 0.27639 -0.58125 0.26962 -0.57847 C 0.2618 -0.56319 0.27205 -0.58171 0.25989 -0.56551 C 0.25798 -0.56296 0.25347 -0.55393 0.25173 -0.55046 C 0.2493 -0.54028 0.24826 -0.5331 0.24375 -0.52477 C 0.23993 -0.50972 0.24149 -0.5162 0.23889 -0.50532 C 0.23715 -0.48287 0.24045 -0.4625 0.24045 -0.44074 " pathEditMode="relative" rAng="0" ptsTypes="ffffffffffffffffffffffffffffffffffffffffA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56" y="-2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34 -0.04699 C -0.03403 -0.05047 -0.05434 -0.0632 -0.07917 -0.06852 C -0.08125 -0.06991 -0.08334 -0.07199 -0.08559 -0.07292 C -0.0882 -0.07408 -0.09115 -0.07361 -0.09375 -0.075 C -0.09618 -0.07639 -0.09792 -0.07963 -0.10018 -0.08148 C -0.10174 -0.08264 -0.10347 -0.08287 -0.10504 -0.08357 C -0.11163 -0.09236 -0.12049 -0.09908 -0.12587 -0.10949 C -0.12813 -0.11366 -0.13247 -0.12223 -0.13247 -0.12223 C -0.13403 -0.13125 -0.13577 -0.13773 -0.13889 -0.14607 C -0.13941 -0.14954 -0.13976 -0.15324 -0.14045 -0.15672 C -0.14132 -0.16111 -0.14375 -0.16968 -0.14375 -0.16968 C -0.14532 -0.19213 -0.14705 -0.20602 -0.14375 -0.22986 C -0.14219 -0.24144 -0.12726 -0.25602 -0.11945 -0.25996 C -0.11407 -0.26273 -0.10278 -0.26366 -0.09861 -0.26436 C -0.07865 -0.26829 -0.05886 -0.27338 -0.03889 -0.27709 C 0.02014 -0.27454 0.02014 -0.27338 0.08698 -0.28148 C 0.11076 -0.29028 0.13038 -0.30811 0.15139 -0.32454 C 0.16337 -0.3338 0.16284 -0.33519 0.17413 -0.35023 C 0.17621 -0.35301 0.18055 -0.3588 0.18055 -0.3588 C 0.18541 -0.37871 0.17725 -0.34769 0.18698 -0.37385 C 0.18993 -0.38148 0.1908 -0.39144 0.19184 -0.39977 C 0.18593 -0.42153 0.1533 -0.4088 0.14496 -0.40834 C 0.13177 -0.40417 0.12014 -0.40324 0.10625 -0.40186 C 0.07135 -0.39283 0.03646 -0.3838 0.00139 -0.37616 C -0.01441 -0.37269 -0.02934 -0.36736 -0.04532 -0.36528 C -0.06754 -0.35579 -0.10799 -0.3625 -0.12587 -0.3632 C -0.13646 -0.36783 -0.14827 -0.36898 -0.15816 -0.37616 C -0.16337 -0.3801 -0.17344 -0.38982 -0.17761 -0.39537 C -0.19097 -0.4132 -0.17795 -0.40093 -0.18889 -0.41042 C -0.19375 -0.42361 -0.20191 -0.43311 -0.2066 -0.44699 C -0.21216 -0.46297 -0.21354 -0.48172 -0.21632 -0.49861 C -0.21528 -0.52292 -0.21719 -0.54051 -0.2099 -0.56111 C -0.20764 -0.57523 -0.20087 -0.58473 -0.19375 -0.59537 C -0.18108 -0.61436 -0.16528 -0.63056 -0.14688 -0.63843 C -0.13629 -0.64815 -0.11615 -0.65162 -0.1033 -0.65348 C -0.0875 -0.65209 -0.07604 -0.65116 -0.06146 -0.64699 C -0.05712 -0.64329 -0.05556 -0.64306 -0.0533 -0.63635 C -0.05191 -0.63218 -0.05018 -0.62338 -0.05018 -0.62338 C -0.05191 -0.61111 -0.054 -0.60857 -0.06146 -0.60186 C -0.06719 -0.59005 -0.07518 -0.57963 -0.08403 -0.57176 C -0.09011 -0.55996 -0.09775 -0.54977 -0.1066 -0.54167 C -0.11059 -0.5338 -0.10903 -0.5375 -0.11146 -0.53102 " pathEditMode="relative" ptsTypes="fffffffffffffffffffffffffffffffffffffffffA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-0.02222 C 0.00503 -0.01944 0.01111 -0.01551 0.01788 -0.01342 C 0.02812 -0.01435 0.03854 -0.0125 0.04844 -0.01551 C 0.05208 -0.0169 0.05382 -0.02315 0.0566 -0.02662 C 0.0592 -0.0294 0.06198 -0.03194 0.06458 -0.03495 C 0.07187 -0.04375 0.07847 -0.05393 0.08559 -0.06273 C 0.0934 -0.07268 0.09739 -0.08727 0.10503 -0.09722 C 0.11059 -0.11296 0.11545 -0.13055 0.11944 -0.14676 C 0.11875 -0.16412 0.12153 -0.18264 0.11632 -0.19838 C 0.11302 -0.20856 0.10538 -0.2162 0.10017 -0.22407 C 0.08212 -0.25116 0.06701 -0.25416 0.04201 -0.26065 C 0.02795 -0.25856 0.02673 -0.25949 0.01788 -0.24768 C 0.0184 -0.24421 0.01771 -0.23981 0.01944 -0.23703 C 0.02535 -0.22708 0.03403 -0.22778 0.04201 -0.22407 C 0.06493 -0.22546 0.08177 -0.22639 0.1033 -0.23264 C 0.13507 -0.2537 0.17101 -0.26134 0.20017 -0.29074 C 0.21302 -0.3037 0.22101 -0.32361 0.23073 -0.34028 C 0.24479 -0.36458 0.25746 -0.38565 0.26944 -0.41111 C 0.27691 -0.42708 0.28785 -0.43819 0.29531 -0.45416 C 0.32135 -0.51018 0.33194 -0.55671 0.33715 -0.62199 C 0.33628 -0.64722 0.34253 -0.68727 0.31944 -0.69722 C 0.3118 -0.69629 0.30173 -0.69606 0.29375 -0.69305 C 0.28628 -0.69028 0.28003 -0.68541 0.27274 -0.68217 C 0.26597 -0.67616 0.25868 -0.67037 0.25173 -0.66504 C 0.24548 -0.66041 0.23854 -0.65949 0.23246 -0.65416 C 0.22795 -0.65023 0.22378 -0.6456 0.21944 -0.64143 C 0.21632 -0.63842 0.20989 -0.63264 0.20989 -0.63241 C 0.20521 -0.62361 0.19791 -0.6169 0.19201 -0.60903 C 0.18923 -0.60532 0.18559 -0.60324 0.18246 -0.60046 C 0.1809 -0.59907 0.1776 -0.59606 0.1776 -0.59583 C 0.17153 -0.58403 0.16892 -0.57592 0.16632 -0.5618 C 0.1651 -0.54768 0.16146 -0.53287 0.16146 -0.51875 " pathEditMode="relative" rAng="0" ptsTypes="fffffffffffffffffffffffffffffffA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05" y="-3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27 -0.04723 C -0.02135 -0.03542 -0.02222 -0.03611 -0.03055 -0.03218 C -0.05885 -0.04213 -0.08246 -0.08935 -0.1 -0.11806 C -0.10607 -0.12848 -0.11406 -0.13727 -0.11927 -0.14838 C -0.12048 -0.15093 -0.12135 -0.15394 -0.12257 -0.15672 C -0.12465 -0.16135 -0.12899 -0.16968 -0.12899 -0.16968 C -0.13333 -0.1875 -0.13663 -0.20579 -0.14184 -0.22361 C -0.14444 -0.24098 -0.15208 -0.25579 -0.15642 -0.27292 C -0.16007 -0.31528 -0.15833 -0.29723 -0.16128 -0.32685 C -0.16024 -0.36204 -0.15989 -0.39699 -0.15798 -0.43218 C -0.15642 -0.46227 -0.1434 -0.49051 -0.13541 -0.51806 C -0.12882 -0.54074 -0.12535 -0.56435 -0.11771 -0.58704 C -0.09583 -0.65139 -0.06805 -0.70209 -0.02257 -0.73959 C 0.00486 -0.76227 0.04427 -0.76621 0.07587 -0.76968 C 0.09254 -0.76898 0.1092 -0.76875 0.12587 -0.7676 C 0.14045 -0.76644 0.15504 -0.75764 0.16945 -0.75463 C 0.18004 -0.74954 0.18976 -0.7463 0.2 -0.73959 C 0.20382 -0.73195 0.2059 -0.72361 0.20972 -0.71598 C 0.2092 -0.70209 0.21389 -0.65648 0.19688 -0.64931 C 0.1882 -0.64051 0.17952 -0.64121 0.16945 -0.63658 C 0.13507 -0.61968 0.09896 -0.60926 0.06302 -0.59977 C 0.05868 -0.59699 0.05347 -0.59607 0.05 -0.59121 C 0.04393 -0.5831 0.0474 -0.58565 0.04045 -0.58287 C 0.03229 -0.5669 0.01997 -0.55764 0.01302 -0.53959 C 0.0125 -0.53843 0.01007 -0.52801 0.00972 -0.52685 C 0.00868 -0.52084 0.0066 -0.50949 0.0066 -0.50949 C 0.00712 -0.50093 0.00695 -0.49236 0.00816 -0.48357 C 0.00955 -0.47338 0.03247 -0.46945 0.03872 -0.46644 C 0.09375 -0.46875 0.11632 -0.4706 0.17743 -0.46644 C 0.18386 -0.46598 0.19479 -0.45787 0.20174 -0.45579 C 0.21459 -0.44584 0.20538 -0.45324 0.21945 -0.44051 C 0.22101 -0.43912 0.22431 -0.43635 0.22431 -0.43635 C 0.23351 -0.42037 0.2382 -0.40695 0.22431 -0.38889 C 0.22136 -0.38519 0.21927 -0.3801 0.21615 -0.37639 C 0.2132 -0.37269 0.2066 -0.36783 0.2066 -0.36783 C 0.20139 -0.35741 0.19184 -0.34676 0.18386 -0.33982 C 0.17882 -0.3294 0.17014 -0.32176 0.16129 -0.31806 C 0.15608 -0.3132 0.15851 -0.31366 0.15486 -0.31366 " pathEditMode="relative" ptsTypes="fffffffffffffffffffffffffffffffffffffA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-0.02245 C -0.0066 -0.02546 -0.01285 -0.03055 -0.01996 -0.03541 C -0.02743 -0.04977 -0.01788 -0.03241 -0.03125 -0.05023 C -0.03646 -0.05717 -0.03976 -0.06597 -0.0441 -0.07384 C -0.04983 -0.08379 -0.05677 -0.09375 -0.06198 -0.10393 C -0.0743 -0.12847 -0.08108 -0.15764 -0.09097 -0.18356 C -0.10191 -0.25787 -0.11128 -0.33171 -0.11684 -0.40717 C -0.1158 -0.4419 -0.11701 -0.46643 -0.11024 -0.49745 C -0.10816 -0.51713 -0.10243 -0.53379 -0.09583 -0.55139 C -0.09305 -0.55879 -0.09236 -0.56759 -0.08941 -0.575 C -0.08889 -0.57616 -0.07917 -0.60324 -0.07639 -0.60509 C -0.06684 -0.61134 -0.05608 -0.61435 -0.04583 -0.61805 C -0.02448 -0.6162 -0.01788 -0.61852 -0.00226 -0.60509 C 0.00486 -0.58657 0.00799 -0.5662 0.01389 -0.54699 C 0.01649 -0.52592 0.01806 -0.50416 0.01059 -0.48472 C 0.0092 -0.47708 0.00087 -0.4544 -0.00382 -0.44815 C -0.01094 -0.43866 -0.02014 -0.43217 -0.02812 -0.4243 C -0.03628 -0.4162 -0.05434 -0.41435 -0.0651 -0.40926 C -0.08229 -0.40995 -0.09965 -0.41018 -0.11684 -0.41157 C -0.1184 -0.4118 -0.11996 -0.41296 -0.12153 -0.41366 C -0.12691 -0.41551 -0.13229 -0.41852 -0.13767 -0.42014 C -0.14305 -0.42176 -0.15382 -0.4243 -0.15382 -0.42407 C -0.16198 -0.42361 -0.17014 -0.42384 -0.17812 -0.42222 C -0.18819 -0.42014 -0.19514 -0.3956 -0.20382 -0.38773 C -0.20434 -0.38495 -0.20434 -0.38171 -0.20538 -0.37916 C -0.20712 -0.37477 -0.21198 -0.36643 -0.21198 -0.3662 C -0.21562 -0.35092 -0.21319 -0.35717 -0.2184 -0.34699 C -0.22205 -0.33217 -0.21701 -0.35023 -0.22483 -0.33194 C -0.22569 -0.32986 -0.22569 -0.32754 -0.22639 -0.32546 C -0.22726 -0.32315 -0.22864 -0.32106 -0.22969 -0.31898 C -0.23021 -0.31551 -0.23125 -0.31204 -0.23125 -0.30833 C -0.23125 -0.30254 -0.22969 -0.29097 -0.22969 -0.29074 " pathEditMode="relative" rAng="0" ptsTypes="fffffffffffffffffffffffffffffffA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64" y="-29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C -0.00833 -0.00764 -0.00868 -0.01667 -0.01302 -0.02801 C -0.0158 -0.04768 -0.01858 -0.05278 -0.01458 -0.07755 C -0.01285 -0.08819 0.01633 -0.09352 0.02258 -0.09468 C 0.06216 -0.10208 0.10209 -0.10532 0.14185 -0.1118 C 0.16008 -0.11111 0.17831 -0.11088 0.19671 -0.10972 C 0.21338 -0.10856 0.22918 -0.09977 0.24515 -0.09468 C 0.27293 -0.08611 0.30209 -0.08403 0.33056 -0.08171 C 0.37119 -0.08287 0.40869 -0.08333 0.44827 -0.09051 C 0.47935 -0.10255 0.46633 -0.0993 0.48699 -0.10324 C 0.50852 -0.11157 0.53161 -0.12778 0.54671 -0.15069 C 0.55227 -0.15903 0.55539 -0.16852 0.56129 -0.17639 C 0.57102 -0.20231 0.57883 -0.22917 0.58699 -0.25602 C 0.59237 -0.27338 0.60018 -0.29097 0.60313 -0.30972 C 0.60574 -0.32639 0.60747 -0.34444 0.60956 -0.36134 C 0.60852 -0.39005 0.60799 -0.4088 0.60157 -0.43449 C 0.59862 -0.4463 0.58838 -0.45995 0.58213 -0.46667 C 0.54654 -0.50509 0.52327 -0.51968 0.47744 -0.52917 C 0.44393 -0.52847 0.41077 -0.52824 0.37744 -0.52685 C 0.3639 -0.52639 0.33699 -0.5206 0.33699 -0.5206 C 0.33317 -0.51921 0.32952 -0.51736 0.3257 -0.5162 C 0.31876 -0.51389 0.3047 -0.50972 0.3047 -0.50972 C 0.30036 -0.50694 0.29619 -0.50393 0.29185 -0.50116 C 0.28247 -0.49491 0.279 -0.48518 0.26928 -0.48171 C 0.26633 -0.47778 0.26251 -0.475 0.25956 -0.47106 C 0.25053 -0.4588 0.2639 -0.46968 0.25001 -0.46018 C 0.24185 -0.44491 0.25279 -0.46412 0.24029 -0.44745 C 0.23091 -0.43495 0.22345 -0.42014 0.21286 -0.4088 C 0.20817 -0.39653 0.20053 -0.39051 0.19324 -0.38079 C 0.19202 -0.37893 0.19168 -0.37616 0.19029 -0.3743 C 0.18786 -0.37106 0.18456 -0.36898 0.18213 -0.36574 C 0.1757 -0.35718 0.16963 -0.34583 0.16442 -0.33565 C 0.15904 -0.32569 0.15556 -0.31412 0.15157 -0.30324 C 0.14758 -0.29213 0.14706 -0.28218 0.14029 -0.27315 C 0.13768 -0.26204 0.13109 -0.25579 0.12414 -0.24954 C 0.11649 -0.23449 0.1257 -0.24954 0.11598 -0.24097 C 0.10956 -0.23518 0.10036 -0.22245 0.09185 -0.22153 C 0.08543 -0.22083 0.079 -0.22153 0.07258 -0.22153 " pathEditMode="relative" ptsTypes="fffffffffffffffffffffffffffffffffffffA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59259E-6 C 0.02621 0.00278 0.05139 0.00879 0.07743 0.01273 C 0.10104 0.0118 0.12535 0.01551 0.14844 0.00879 C 0.16302 0.0044 0.17708 -0.00232 0.19184 -0.00625 C 0.22031 -0.0257 0.2526 -0.03148 0.28229 -0.04537 C 0.30833 -0.05718 0.33941 -0.07685 0.36458 -0.09236 C 0.37587 -0.09954 0.39548 -0.11135 0.40642 -0.12037 C 0.46597 -0.17246 0.51892 -0.2338 0.56944 -0.30093 C 0.58802 -0.3257 0.60937 -0.34908 0.62413 -0.37847 C 0.64149 -0.41297 0.65694 -0.44885 0.67101 -0.48611 C 0.68489 -0.52269 0.68576 -0.51158 0.69514 -0.54838 C 0.69809 -0.56019 0.70538 -0.5875 0.70642 -0.59769 C 0.70885 -0.6206 0.71007 -0.64838 0.71458 -0.67084 C 0.71337 -0.69792 0.71354 -0.71343 0.70798 -0.7375 C 0.70503 -0.75 0.70538 -0.7426 0.7 -0.75255 C 0.69861 -0.7551 0.69826 -0.75857 0.6967 -0.76111 C 0.68698 -0.77616 0.67274 -0.78496 0.65972 -0.79352 C 0.65798 -0.79468 0.65677 -0.79699 0.65486 -0.79769 C 0.64583 -0.80093 0.63646 -0.80185 0.62743 -0.80417 C 0.59253 -0.80185 0.55729 -0.8 0.52205 -0.79769 C 0.49844 -0.7926 0.47274 -0.78681 0.44948 -0.77408 C 0.43489 -0.76574 0.42031 -0.75834 0.40469 -0.75047 C 0.39548 -0.74607 0.38785 -0.73935 0.37899 -0.73542 C 0.35937 -0.72662 0.34114 -0.7169 0.32257 -0.70533 C 0.29722 -0.68959 0.26979 -0.67963 0.2467 -0.65787 C 0.24496 -0.65625 0.24375 -0.65347 0.24201 -0.65162 C 0.24045 -0.65 0.23871 -0.64861 0.23715 -0.64722 C 0.23316 -0.63935 0.23003 -0.6331 0.22413 -0.62778 C 0.22361 -0.6257 0.22326 -0.62361 0.22257 -0.62153 C 0.2217 -0.61922 0.22014 -0.61736 0.21944 -0.61505 C 0.21719 -0.6081 0.21597 -0.59861 0.21458 -0.59121 C 0.21493 -0.58588 0.21458 -0.56435 0.21944 -0.55695 C 0.23177 -0.53866 0.2684 -0.52963 0.28542 -0.52917 C 0.31493 -0.52801 0.34462 -0.52778 0.37413 -0.52685 C 0.38802 -0.52292 0.40139 -0.51852 0.41406 -0.51181 C 0.41875 -0.50556 0.42917 -0.49537 0.43524 -0.49236 C 0.45173 -0.47037 0.42465 -0.50648 0.44844 -0.47732 C 0.45191 -0.47269 0.45972 -0.46227 0.45972 -0.46204 C 0.46354 -0.45047 0.46805 -0.4382 0.47048 -0.4257 C 0.46927 -0.40926 0.47048 -0.40394 0.45798 -0.4 C 0.42604 -0.37847 0.38802 -0.3706 0.3533 -0.36551 C 0.3401 -0.36158 0.32812 -0.3588 0.31458 -0.35695 C 0.30087 -0.35255 0.28785 -0.34491 0.27413 -0.3419 C 0.27205 -0.34051 0.26996 -0.33866 0.26771 -0.3375 C 0.26614 -0.33658 0.26406 -0.33704 0.26285 -0.33542 C 0.26007 -0.33172 0.25642 -0.32269 0.25642 -0.32246 C 0.2592 -0.29144 0.25955 -0.29861 0.28542 -0.30093 C 0.34253 -0.29885 0.34201 -0.32431 0.34201 -0.29699 " pathEditMode="relative" rAng="0" ptsTypes="fffffffffffffffffffffffffffffffffffffffffffffffA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29" y="-3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4536</TotalTime>
  <Words>569</Words>
  <Application>Microsoft Office PowerPoint</Application>
  <PresentationFormat>Předvádění na obrazovce (4:3)</PresentationFormat>
  <Paragraphs>79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 : </vt:lpstr>
      <vt:lpstr>Plazi</vt:lpstr>
      <vt:lpstr>Život plazů</vt:lpstr>
      <vt:lpstr>K plazům patří</vt:lpstr>
      <vt:lpstr>Naši plazi</vt:lpstr>
      <vt:lpstr>Doplň text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Marie</dc:creator>
  <cp:lastModifiedBy>Marie</cp:lastModifiedBy>
  <cp:revision>328</cp:revision>
  <dcterms:created xsi:type="dcterms:W3CDTF">2013-02-10T09:33:26Z</dcterms:created>
  <dcterms:modified xsi:type="dcterms:W3CDTF">2013-03-20T20:39:29Z</dcterms:modified>
</cp:coreProperties>
</file>