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3" r:id="rId4"/>
    <p:sldId id="264" r:id="rId5"/>
    <p:sldId id="265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VY_12_INOVACE_08_Věci kolem nás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Věci kolem nás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VY_12_INOVACE_08_Věci kolem nás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Věci kolem nás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třídění věcí kolem nás si žáci přepíší</a:t>
            </a:r>
            <a:r>
              <a:rPr lang="cs-CZ" baseline="0" dirty="0" smtClean="0"/>
              <a:t> do sešitu a namalují si k nim obrázky</a:t>
            </a:r>
          </a:p>
          <a:p>
            <a:r>
              <a:rPr lang="cs-CZ" baseline="0" dirty="0" smtClean="0"/>
              <a:t>Vymýšlí další věci a třídí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přistupují k tabuli a třídí obrázky, říkají důvod, proč do dané skupiny patří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Tyto informace si zapíší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07356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různé obrázky věcí kolem </a:t>
            </a:r>
            <a:r>
              <a:rPr lang="cs-CZ" dirty="0" smtClean="0"/>
              <a:t>nás.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získají informace o třídění věcí kolem nás a jejich vlastnostech. Poznatky si zapíší do sešitu. Vyhledávají mezi obrázky přírodniny a lidské výtvory, debatují nad jednotlivými věcmi, proč je zařadili do dané </a:t>
            </a:r>
            <a:r>
              <a:rPr lang="cs-CZ" dirty="0" smtClean="0"/>
              <a:t>skupiny.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Věci kolem nás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Lidské </a:t>
            </a:r>
            <a:r>
              <a:rPr lang="cs-CZ" sz="2800" b="1" dirty="0" smtClean="0"/>
              <a:t>výtvory</a:t>
            </a:r>
            <a:endParaRPr lang="cs-CZ" sz="2800" b="1" dirty="0" smtClean="0"/>
          </a:p>
          <a:p>
            <a:r>
              <a:rPr lang="cs-CZ" sz="2800" b="1" dirty="0" smtClean="0"/>
              <a:t>Přírodniny        </a:t>
            </a:r>
            <a:r>
              <a:rPr lang="cs-CZ" sz="2800" dirty="0" smtClean="0"/>
              <a:t>neživé</a:t>
            </a:r>
            <a:br>
              <a:rPr lang="cs-CZ" sz="2800" dirty="0" smtClean="0"/>
            </a:br>
            <a:r>
              <a:rPr lang="cs-CZ" sz="2800" dirty="0" smtClean="0"/>
              <a:t>                           živé - rostliny, živočichové, houby</a:t>
            </a:r>
          </a:p>
          <a:p>
            <a:endParaRPr lang="cs-CZ" sz="2800" b="1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571736" y="2428868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2571736" y="2428868"/>
            <a:ext cx="35719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929198"/>
            <a:ext cx="1571636" cy="1485811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ASGMXC31\MP9004007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3714752"/>
            <a:ext cx="1785950" cy="2677618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ASGMXC31\MP9001779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500570"/>
            <a:ext cx="2793213" cy="18621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Roztřiďte obrázky mezi přírodniny </a:t>
            </a:r>
            <a:br>
              <a:rPr lang="cs-CZ" dirty="0" smtClean="0"/>
            </a:br>
            <a:r>
              <a:rPr lang="cs-CZ" dirty="0" smtClean="0"/>
              <a:t>a lidské </a:t>
            </a:r>
            <a:r>
              <a:rPr lang="cs-CZ" dirty="0" smtClean="0"/>
              <a:t>výtvory.</a:t>
            </a:r>
            <a:endParaRPr lang="cs-CZ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8" name="Picture 10" descr="C:\Users\Steflova\AppData\Local\Microsoft\Windows\Temporary Internet Files\Content.IE5\J693QRMB\MP9003138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785926"/>
            <a:ext cx="3043246" cy="2286016"/>
          </a:xfrm>
          <a:prstGeom prst="rect">
            <a:avLst/>
          </a:prstGeom>
          <a:noFill/>
        </p:spPr>
      </p:pic>
      <p:pic>
        <p:nvPicPr>
          <p:cNvPr id="16" name="Obrázek 15" descr="P3261252.JPG"/>
          <p:cNvPicPr>
            <a:picLocks noChangeAspect="1"/>
          </p:cNvPicPr>
          <p:nvPr/>
        </p:nvPicPr>
        <p:blipFill>
          <a:blip r:embed="rId4" cstate="print"/>
          <a:srcRect r="34782" b="17390"/>
          <a:stretch>
            <a:fillRect/>
          </a:stretch>
        </p:blipFill>
        <p:spPr>
          <a:xfrm>
            <a:off x="500034" y="1714488"/>
            <a:ext cx="2105541" cy="2000264"/>
          </a:xfrm>
          <a:prstGeom prst="rect">
            <a:avLst/>
          </a:prstGeom>
        </p:spPr>
      </p:pic>
      <p:pic>
        <p:nvPicPr>
          <p:cNvPr id="2063" name="Picture 15" descr="C:\Users\Steflova\AppData\Local\Microsoft\Windows\Temporary Internet Files\Content.IE5\ASGMXC31\MP90039994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1785926"/>
            <a:ext cx="1928826" cy="2891827"/>
          </a:xfrm>
          <a:prstGeom prst="rect">
            <a:avLst/>
          </a:prstGeom>
          <a:noFill/>
        </p:spPr>
      </p:pic>
      <p:pic>
        <p:nvPicPr>
          <p:cNvPr id="2066" name="Picture 18" descr="C:\Users\Steflova\AppData\Local\Microsoft\Windows\Temporary Internet Files\Content.IE5\ZXURRUG0\MP900387891[1].jpg"/>
          <p:cNvPicPr>
            <a:picLocks noChangeAspect="1" noChangeArrowheads="1"/>
          </p:cNvPicPr>
          <p:nvPr/>
        </p:nvPicPr>
        <p:blipFill>
          <a:blip r:embed="rId6" cstate="print"/>
          <a:srcRect l="9204" t="9677" r="7957" b="6452"/>
          <a:stretch>
            <a:fillRect/>
          </a:stretch>
        </p:blipFill>
        <p:spPr bwMode="auto">
          <a:xfrm>
            <a:off x="5715008" y="4286256"/>
            <a:ext cx="2769596" cy="2000264"/>
          </a:xfrm>
          <a:prstGeom prst="rect">
            <a:avLst/>
          </a:prstGeom>
          <a:noFill/>
        </p:spPr>
      </p:pic>
      <p:pic>
        <p:nvPicPr>
          <p:cNvPr id="2067" name="Picture 19" descr="C:\Users\Steflova\AppData\Local\Microsoft\Windows\Temporary Internet Files\Content.IE5\ASGMXC31\MP900406702[1].jpg"/>
          <p:cNvPicPr>
            <a:picLocks noChangeAspect="1" noChangeArrowheads="1"/>
          </p:cNvPicPr>
          <p:nvPr/>
        </p:nvPicPr>
        <p:blipFill>
          <a:blip r:embed="rId7" cstate="print"/>
          <a:srcRect l="14888" t="20245" r="19219" b="17956"/>
          <a:stretch>
            <a:fillRect/>
          </a:stretch>
        </p:blipFill>
        <p:spPr bwMode="auto">
          <a:xfrm>
            <a:off x="2928926" y="5000636"/>
            <a:ext cx="2413017" cy="1357322"/>
          </a:xfrm>
          <a:prstGeom prst="rect">
            <a:avLst/>
          </a:prstGeom>
          <a:noFill/>
        </p:spPr>
      </p:pic>
      <p:pic>
        <p:nvPicPr>
          <p:cNvPr id="2068" name="Picture 20" descr="C:\Users\Steflova\AppData\Local\Microsoft\Windows\Temporary Internet Files\Content.IE5\88IZB7TT\MP90014531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472" y="3929066"/>
            <a:ext cx="1857388" cy="2443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Vlastnosti živých přírodnin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dýchají</a:t>
            </a:r>
          </a:p>
          <a:p>
            <a:r>
              <a:rPr lang="cs-CZ" dirty="0" smtClean="0"/>
              <a:t>přijímají potravu a vodu</a:t>
            </a:r>
          </a:p>
          <a:p>
            <a:r>
              <a:rPr lang="cs-CZ" dirty="0" smtClean="0"/>
              <a:t>pohybují se</a:t>
            </a:r>
          </a:p>
          <a:p>
            <a:r>
              <a:rPr lang="cs-CZ" dirty="0" smtClean="0"/>
              <a:t>rostou, stárnou, mění se</a:t>
            </a:r>
          </a:p>
          <a:p>
            <a:r>
              <a:rPr lang="cs-CZ" dirty="0" smtClean="0"/>
              <a:t>rozmnožují se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dirty="0" smtClean="0"/>
              <a:t>fotografie z archivu autora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202</Words>
  <Application>Microsoft Office PowerPoint</Application>
  <PresentationFormat>Předvádění na obrazovce (4:3)</PresentationFormat>
  <Paragraphs>32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 Věci kolem nás </vt:lpstr>
      <vt:lpstr>Roztřiďte obrázky mezi přírodniny  a lidské výtvory.</vt:lpstr>
      <vt:lpstr>Vlastnosti živých přírodnin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28</cp:revision>
  <dcterms:created xsi:type="dcterms:W3CDTF">2011-08-21T15:31:45Z</dcterms:created>
  <dcterms:modified xsi:type="dcterms:W3CDTF">2012-03-12T22:57:05Z</dcterms:modified>
</cp:coreProperties>
</file>