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64" r:id="rId4"/>
    <p:sldId id="269" r:id="rId5"/>
    <p:sldId id="266" r:id="rId6"/>
    <p:sldId id="267" r:id="rId7"/>
    <p:sldId id="261" r:id="rId8"/>
    <p:sldId id="270" r:id="rId9"/>
    <p:sldId id="262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</a:t>
          </a:r>
          <a:r>
            <a:rPr lang="cs-CZ" sz="1800" dirty="0" smtClean="0"/>
            <a:t>2.ROČNÍK_13_VELKÁ </a:t>
          </a:r>
          <a:r>
            <a:rPr lang="cs-CZ" sz="1800" dirty="0" smtClean="0"/>
            <a:t>TISKACÍ </a:t>
          </a:r>
          <a:r>
            <a:rPr lang="cs-CZ" sz="1800" dirty="0" smtClean="0">
              <a:solidFill>
                <a:schemeClr val="tx1"/>
              </a:solidFill>
            </a:rPr>
            <a:t>PÍSMENA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: TVARY VELKÝCH TISACÍCH PÍSMEN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32CD7953-036C-4AA8-926C-8263CD8D450B}" type="presOf" srcId="{9D408994-0CE4-4F94-84EE-D04ECC50BF2C}" destId="{48AC7635-E465-42B3-B30A-000D925488DD}" srcOrd="0" destOrd="0" presId="urn:microsoft.com/office/officeart/2005/8/layout/target3"/>
    <dgm:cxn modelId="{9D2EEE0D-F706-4067-9278-EA54D48391BE}" type="presOf" srcId="{70F64966-0F49-4D44-8C53-11C1CA649B48}" destId="{6D737DE9-7818-43CF-BF3B-ACCEA1573666}" srcOrd="0" destOrd="0" presId="urn:microsoft.com/office/officeart/2005/8/layout/target3"/>
    <dgm:cxn modelId="{EF773614-CDA2-4C55-B06A-2DBD2BD2F399}" type="presOf" srcId="{3EAF3F2F-7F72-4A95-9294-1917942B2CB1}" destId="{DB1A312E-BBAC-49DF-82DF-7A1B699103CB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0E33DD56-76D1-4749-94F5-A7958864D26A}" type="presOf" srcId="{23DC7AC1-FBCB-4B6F-855F-186A750610AE}" destId="{198E47D5-457F-4B08-ADCA-D6368710DCB3}" srcOrd="0" destOrd="0" presId="urn:microsoft.com/office/officeart/2005/8/layout/target3"/>
    <dgm:cxn modelId="{FA9A70E3-EB65-463F-8B16-B71874B27ECD}" type="presOf" srcId="{3EAF3F2F-7F72-4A95-9294-1917942B2CB1}" destId="{15AAF360-CC53-4214-BCB5-85F0C2F997E7}" srcOrd="1" destOrd="0" presId="urn:microsoft.com/office/officeart/2005/8/layout/target3"/>
    <dgm:cxn modelId="{59C2F1F3-19A8-4D78-93C6-CC692062DBD4}" type="presOf" srcId="{9D408994-0CE4-4F94-84EE-D04ECC50BF2C}" destId="{A523F8F3-E4EB-49F8-A462-6282AC026BD5}" srcOrd="1" destOrd="0" presId="urn:microsoft.com/office/officeart/2005/8/layout/target3"/>
    <dgm:cxn modelId="{C0AC2695-D270-417B-8762-26387923D183}" type="presOf" srcId="{23DC7AC1-FBCB-4B6F-855F-186A750610AE}" destId="{B1ACAD1B-B554-4042-B64C-B2EC4C16112E}" srcOrd="1" destOrd="0" presId="urn:microsoft.com/office/officeart/2005/8/layout/target3"/>
    <dgm:cxn modelId="{A41E57CA-8728-47B6-B260-D145C61461EA}" type="presParOf" srcId="{6D737DE9-7818-43CF-BF3B-ACCEA1573666}" destId="{D04082DD-CF4C-4B60-94B8-1B8ACDE336B6}" srcOrd="0" destOrd="0" presId="urn:microsoft.com/office/officeart/2005/8/layout/target3"/>
    <dgm:cxn modelId="{3C65724E-0681-48C9-AC83-592524068F35}" type="presParOf" srcId="{6D737DE9-7818-43CF-BF3B-ACCEA1573666}" destId="{2A389B58-FF89-428F-B684-09F8D46B5676}" srcOrd="1" destOrd="0" presId="urn:microsoft.com/office/officeart/2005/8/layout/target3"/>
    <dgm:cxn modelId="{43181AAF-B2BD-4CEC-9F54-B392734FCE0E}" type="presParOf" srcId="{6D737DE9-7818-43CF-BF3B-ACCEA1573666}" destId="{198E47D5-457F-4B08-ADCA-D6368710DCB3}" srcOrd="2" destOrd="0" presId="urn:microsoft.com/office/officeart/2005/8/layout/target3"/>
    <dgm:cxn modelId="{D3FE3FE1-FA1C-4C6C-964D-954BA96F9770}" type="presParOf" srcId="{6D737DE9-7818-43CF-BF3B-ACCEA1573666}" destId="{209CE0A3-4F58-494D-8F21-C145536A1C70}" srcOrd="3" destOrd="0" presId="urn:microsoft.com/office/officeart/2005/8/layout/target3"/>
    <dgm:cxn modelId="{12AB4B37-6C14-41DF-9329-B67EF6C24039}" type="presParOf" srcId="{6D737DE9-7818-43CF-BF3B-ACCEA1573666}" destId="{18E2421A-04AA-49FB-8AB0-6EE67CEA1ABC}" srcOrd="4" destOrd="0" presId="urn:microsoft.com/office/officeart/2005/8/layout/target3"/>
    <dgm:cxn modelId="{B632C9C3-A7B6-4466-BA05-1F53697F046D}" type="presParOf" srcId="{6D737DE9-7818-43CF-BF3B-ACCEA1573666}" destId="{DB1A312E-BBAC-49DF-82DF-7A1B699103CB}" srcOrd="5" destOrd="0" presId="urn:microsoft.com/office/officeart/2005/8/layout/target3"/>
    <dgm:cxn modelId="{2CF228C8-7F42-4562-B0CD-F8C5428CFB37}" type="presParOf" srcId="{6D737DE9-7818-43CF-BF3B-ACCEA1573666}" destId="{FD39CAEB-17DB-42BC-A234-2104C0C49A72}" srcOrd="6" destOrd="0" presId="urn:microsoft.com/office/officeart/2005/8/layout/target3"/>
    <dgm:cxn modelId="{36A32B56-3BDB-4C03-A090-746996CECAEA}" type="presParOf" srcId="{6D737DE9-7818-43CF-BF3B-ACCEA1573666}" destId="{36653707-C0EE-4AA3-9209-542F656AA20F}" srcOrd="7" destOrd="0" presId="urn:microsoft.com/office/officeart/2005/8/layout/target3"/>
    <dgm:cxn modelId="{CDA1F209-89FE-4887-B8C8-0CCDDD835C49}" type="presParOf" srcId="{6D737DE9-7818-43CF-BF3B-ACCEA1573666}" destId="{48AC7635-E465-42B3-B30A-000D925488DD}" srcOrd="8" destOrd="0" presId="urn:microsoft.com/office/officeart/2005/8/layout/target3"/>
    <dgm:cxn modelId="{659964BD-22A9-41BA-8ACA-54AFCF9C5719}" type="presParOf" srcId="{6D737DE9-7818-43CF-BF3B-ACCEA1573666}" destId="{B1ACAD1B-B554-4042-B64C-B2EC4C16112E}" srcOrd="9" destOrd="0" presId="urn:microsoft.com/office/officeart/2005/8/layout/target3"/>
    <dgm:cxn modelId="{A9F5D783-0089-4765-AD98-E24FAA69A836}" type="presParOf" srcId="{6D737DE9-7818-43CF-BF3B-ACCEA1573666}" destId="{15AAF360-CC53-4214-BCB5-85F0C2F997E7}" srcOrd="10" destOrd="0" presId="urn:microsoft.com/office/officeart/2005/8/layout/target3"/>
    <dgm:cxn modelId="{79FBC1FC-CC3B-4BB6-B2E6-ED1D01027EFA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</a:t>
          </a:r>
          <a:r>
            <a:rPr lang="cs-CZ" sz="1800" kern="1200" dirty="0" smtClean="0"/>
            <a:t>2.ROČNÍK_13_VELKÁ </a:t>
          </a:r>
          <a:r>
            <a:rPr lang="cs-CZ" sz="1800" kern="1200" dirty="0" smtClean="0"/>
            <a:t>TISKACÍ </a:t>
          </a:r>
          <a:r>
            <a:rPr lang="cs-CZ" sz="1800" kern="1200" dirty="0" smtClean="0">
              <a:solidFill>
                <a:schemeClr val="tx1"/>
              </a:solidFill>
            </a:rPr>
            <a:t>PÍSMENA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: TVARY VELKÝCH TISACÍCH PÍSMEN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28F9FE4-9853-4C4B-BDE0-1B66BF139449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75B6A8A-E434-4456-8369-4220715B83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4.wmf"/><Relationship Id="rId3" Type="http://schemas.openxmlformats.org/officeDocument/2006/relationships/image" Target="../media/image17.jpeg"/><Relationship Id="rId7" Type="http://schemas.openxmlformats.org/officeDocument/2006/relationships/image" Target="../media/image11.wmf"/><Relationship Id="rId12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image" Target="../media/image7.wmf"/><Relationship Id="rId5" Type="http://schemas.openxmlformats.org/officeDocument/2006/relationships/image" Target="../media/image19.wmf"/><Relationship Id="rId15" Type="http://schemas.openxmlformats.org/officeDocument/2006/relationships/image" Target="../media/image13.wmf"/><Relationship Id="rId10" Type="http://schemas.openxmlformats.org/officeDocument/2006/relationships/image" Target="../media/image10.wmf"/><Relationship Id="rId4" Type="http://schemas.openxmlformats.org/officeDocument/2006/relationships/image" Target="../media/image18.png"/><Relationship Id="rId9" Type="http://schemas.openxmlformats.org/officeDocument/2006/relationships/image" Target="../media/image8.wmf"/><Relationship Id="rId1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4.wmf"/><Relationship Id="rId3" Type="http://schemas.openxmlformats.org/officeDocument/2006/relationships/image" Target="../media/image17.jpeg"/><Relationship Id="rId7" Type="http://schemas.openxmlformats.org/officeDocument/2006/relationships/image" Target="../media/image11.wmf"/><Relationship Id="rId12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image" Target="../media/image7.wmf"/><Relationship Id="rId5" Type="http://schemas.openxmlformats.org/officeDocument/2006/relationships/image" Target="../media/image19.wmf"/><Relationship Id="rId15" Type="http://schemas.openxmlformats.org/officeDocument/2006/relationships/image" Target="../media/image13.wmf"/><Relationship Id="rId10" Type="http://schemas.openxmlformats.org/officeDocument/2006/relationships/image" Target="../media/image10.wmf"/><Relationship Id="rId4" Type="http://schemas.openxmlformats.org/officeDocument/2006/relationships/image" Target="../media/image18.png"/><Relationship Id="rId9" Type="http://schemas.openxmlformats.org/officeDocument/2006/relationships/image" Target="../media/image8.wmf"/><Relationship Id="rId1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8871949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5764257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tvarů velkých tiskacích písmen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206" y="4789951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258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24744"/>
            <a:ext cx="664957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chemeClr val="accent5">
                    <a:lumMod val="75000"/>
                  </a:schemeClr>
                </a:solidFill>
              </a:rPr>
              <a:t>Sova je sice noční pták ,</a:t>
            </a:r>
          </a:p>
          <a:p>
            <a:r>
              <a:rPr lang="cs-CZ" sz="3600" b="1" i="1" dirty="0" smtClean="0">
                <a:solidFill>
                  <a:schemeClr val="accent5">
                    <a:lumMod val="75000"/>
                  </a:schemeClr>
                </a:solidFill>
              </a:rPr>
              <a:t>nikdo však není moudrý tak .</a:t>
            </a:r>
          </a:p>
          <a:p>
            <a:r>
              <a:rPr lang="cs-CZ" sz="3600" b="1" i="1" dirty="0" smtClean="0">
                <a:solidFill>
                  <a:schemeClr val="accent5">
                    <a:lumMod val="75000"/>
                  </a:schemeClr>
                </a:solidFill>
              </a:rPr>
              <a:t>Pozvala zvířátka na besedu ,</a:t>
            </a:r>
          </a:p>
          <a:p>
            <a:r>
              <a:rPr lang="cs-CZ" sz="3600" b="1" i="1" dirty="0" smtClean="0">
                <a:solidFill>
                  <a:schemeClr val="accent5">
                    <a:lumMod val="75000"/>
                  </a:schemeClr>
                </a:solidFill>
              </a:rPr>
              <a:t>učí je lesní abecedu 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2916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básničku 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C:\Documents and Settings\Uzivatel\Local Settings\Temporary Internet Files\Content.IE5\1J349QKF\MP9004394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8" t="10997" r="10841" b="11906"/>
          <a:stretch/>
        </p:blipFill>
        <p:spPr bwMode="auto">
          <a:xfrm>
            <a:off x="2751307" y="3679044"/>
            <a:ext cx="3090929" cy="284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Uzivatel\Local Settings\Temporary Internet Files\Content.IE5\DXK6N9FS\MP9004386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236" y="3658286"/>
            <a:ext cx="3194260" cy="317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Uzivatel\Local Settings\Temporary Internet Files\Content.IE5\DXK6N9FS\MP900438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4" y="3679044"/>
            <a:ext cx="2695254" cy="305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4891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C:\Documents and Settings\Uzivatel\Local Settings\Temporary Internet Files\Content.IE5\S5IK4ES4\MC900434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106" y="1699067"/>
            <a:ext cx="796925" cy="94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Documents and Settings\Uzivatel\Local Settings\Temporary Internet Files\Content.IE5\1J349QKF\MC9004345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705" y="3284984"/>
            <a:ext cx="877755" cy="101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Uzivatel\Local Settings\Temporary Internet Files\Content.IE5\DXK6N9FS\MC9004345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1" y="5363902"/>
            <a:ext cx="746297" cy="9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Documents and Settings\Uzivatel\Local Settings\Temporary Internet Files\Content.IE5\D5UQKKW9\MC9004345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63" y="4799075"/>
            <a:ext cx="857425" cy="11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Documents and Settings\Uzivatel\Local Settings\Temporary Internet Files\Content.IE5\S5IK4ES4\MC9004345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773" y="4811946"/>
            <a:ext cx="899623" cy="96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Uzivatel\Local Settings\Temporary Internet Files\Content.IE5\1J349QKF\MC900434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1" y="5197275"/>
            <a:ext cx="1008111" cy="10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Documents and Settings\Uzivatel\Local Settings\Temporary Internet Files\Content.IE5\D5UQKKW9\MC900434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7" y="3272408"/>
            <a:ext cx="1152127" cy="102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Documents and Settings\Uzivatel\Local Settings\Temporary Internet Files\Content.IE5\D5UQKKW9\MC9004344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536" y="1773860"/>
            <a:ext cx="746110" cy="92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Documents and Settings\Uzivatel\Local Settings\Temporary Internet Files\Content.IE5\DXK6N9FS\MC9004345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3635896" y="1717194"/>
            <a:ext cx="784388" cy="98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Uzivatel\Local Settings\Temporary Internet Files\Content.IE5\D5UQKKW9\MC9004345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032" y="3037150"/>
            <a:ext cx="849553" cy="10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70019" y="476672"/>
            <a:ext cx="6284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Poznáš písmena lesní abecedy ?   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393084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C:\Documents and Settings\Uzivatel\Local Settings\Temporary Internet Files\Content.IE5\S5IK4ES4\MC900434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106" y="1699067"/>
            <a:ext cx="796925" cy="94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Documents and Settings\Uzivatel\Local Settings\Temporary Internet Files\Content.IE5\1J349QKF\MC9004345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705" y="3284984"/>
            <a:ext cx="877755" cy="101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Uzivatel\Local Settings\Temporary Internet Files\Content.IE5\DXK6N9FS\MC9004345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1" y="5363902"/>
            <a:ext cx="746297" cy="9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Documents and Settings\Uzivatel\Local Settings\Temporary Internet Files\Content.IE5\D5UQKKW9\MC9004345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63" y="4799075"/>
            <a:ext cx="857425" cy="11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Documents and Settings\Uzivatel\Local Settings\Temporary Internet Files\Content.IE5\S5IK4ES4\MC9004345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773" y="4811946"/>
            <a:ext cx="899623" cy="96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Uzivatel\Local Settings\Temporary Internet Files\Content.IE5\1J349QKF\MC900434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1" y="5197275"/>
            <a:ext cx="1008111" cy="10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Documents and Settings\Uzivatel\Local Settings\Temporary Internet Files\Content.IE5\D5UQKKW9\MC900434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7" y="3272408"/>
            <a:ext cx="1152127" cy="102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Documents and Settings\Uzivatel\Local Settings\Temporary Internet Files\Content.IE5\D5UQKKW9\MC9004344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536" y="1773860"/>
            <a:ext cx="746110" cy="92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Documents and Settings\Uzivatel\Local Settings\Temporary Internet Files\Content.IE5\DXK6N9FS\MC9004345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3635896" y="1717194"/>
            <a:ext cx="784388" cy="98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Uzivatel\Local Settings\Temporary Internet Files\Content.IE5\D5UQKKW9\MC9004345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032" y="3037150"/>
            <a:ext cx="849553" cy="10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70019" y="476672"/>
            <a:ext cx="1519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</a:t>
            </a:r>
            <a:r>
              <a:rPr lang="cs-CZ" sz="2800" b="1" dirty="0" smtClean="0"/>
              <a:t>EŠENÍ :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60912" y="220871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8512" y="2092770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75351" y="2133768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3782689"/>
            <a:ext cx="4235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3546706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3782689"/>
            <a:ext cx="5533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89038" y="5606290"/>
            <a:ext cx="463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51716" y="5250554"/>
            <a:ext cx="4395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857107"/>
            <a:ext cx="3658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97098" y="5363902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113124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Documents and Settings\Uzivatel\Local Settings\Temporary Internet Files\Content.IE5\1J349QKF\MP9004394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8" t="10997" r="10841" b="11906"/>
          <a:stretch/>
        </p:blipFill>
        <p:spPr bwMode="auto">
          <a:xfrm>
            <a:off x="1763688" y="908720"/>
            <a:ext cx="3883017" cy="35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65709" y="5445224"/>
            <a:ext cx="5161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SOVA VÁM UDĚLUJE POCHVALU 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44010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1801" y="1045748"/>
            <a:ext cx="763382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Náhle začal foukat silný vítr a písmenka rozfoukal 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po lese .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            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Najdeš je ? Spočítej je .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098" name="Picture 2" descr="C:\Documents and Settings\Uzivatel\Local Settings\Temporary Internet Files\Content.IE5\1J349QKF\MC90041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137" y="2822338"/>
            <a:ext cx="4102100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Uzivatel\Local Settings\Temporary Internet Files\Content.IE5\1J349QKF\MC90041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36912"/>
            <a:ext cx="4102100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Uzivatel\Local Settings\Temporary Internet Files\Content.IE5\1J349QKF\MC90041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73979"/>
            <a:ext cx="4102100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6238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Uzivatel\Local Settings\Temporary Internet Files\Content.IE5\1J349QKF\MP9004394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8" t="10997" r="10841" b="11906"/>
          <a:stretch/>
        </p:blipFill>
        <p:spPr bwMode="auto">
          <a:xfrm>
            <a:off x="2987824" y="332656"/>
            <a:ext cx="3090929" cy="284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539552" y="332656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8" y="2597087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07517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288" y="3328066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040" y="1587668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440" y="4651251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5273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975" y="3090292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580" y="4648870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60" y="2937892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5831929" y="4822837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1759719" y="3113217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948116" y="4978534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29" y="4653136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88" y="322679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876" y="332806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960" y="4854873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779" y="4418610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62" y="3912295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035" y="465313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zivatel\Local Settings\Temporary Internet Files\Content.IE5\D5UQKKW9\MC9004345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191" y="433168"/>
            <a:ext cx="595310" cy="71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Uzivatel\Local Settings\Temporary Internet Files\Content.IE5\1J349QKF\MC900434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00470" y="4975448"/>
            <a:ext cx="584542" cy="62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Uzivatel\Local Settings\Temporary Internet Files\Content.IE5\D5UQKKW9\MC900434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9442" flipH="1">
            <a:off x="6858097" y="6026072"/>
            <a:ext cx="805996" cy="71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Uzivatel\Local Settings\Temporary Internet Files\Content.IE5\DXK6N9FS\MC9004345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581" y="4738687"/>
            <a:ext cx="504544" cy="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Uzivatel\Local Settings\Temporary Internet Files\Content.IE5\S5IK4ES4\MC9004345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190" y="5949949"/>
            <a:ext cx="633703" cy="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Uzivatel\Local Settings\Temporary Internet Files\Content.IE5\1J349QKF\MC9004345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14891">
            <a:off x="2034640" y="3465580"/>
            <a:ext cx="533846" cy="61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Uzivatel\Local Settings\Temporary Internet Files\Content.IE5\D5UQKKW9\MC9004345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8582">
            <a:off x="1304205" y="6162491"/>
            <a:ext cx="564001" cy="74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Uzivatel\Local Settings\Temporary Internet Files\Content.IE5\DXK6N9FS\MC900434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493">
            <a:off x="5522938" y="741291"/>
            <a:ext cx="486865" cy="61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Uzivatel\Local Settings\Temporary Internet Files\Content.IE5\S5IK4ES4\MC90043453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480">
            <a:off x="904721" y="1046096"/>
            <a:ext cx="602179" cy="71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Documents and Settings\Uzivatel\Local Settings\Temporary Internet Files\Content.IE5\D5UQKKW9\MC90043449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869343"/>
            <a:ext cx="531207" cy="65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9188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Uzivatel\Local Settings\Temporary Internet Files\Content.IE5\1J349QKF\MP9004394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8" t="10997" r="10841" b="11906"/>
          <a:stretch/>
        </p:blipFill>
        <p:spPr bwMode="auto">
          <a:xfrm>
            <a:off x="2987824" y="332656"/>
            <a:ext cx="3090929" cy="284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539552" y="332656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8" y="2597087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07517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288" y="3328066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040" y="1587668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440" y="4651251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5273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975" y="3090292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580" y="4648870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60" y="2937892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5831929" y="4822837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1759719" y="3113217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Uzivatel\Local Settings\Temporary Internet Files\Content.IE5\DXK6N9FS\MP90043307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13"/>
          <a:stretch/>
        </p:blipFill>
        <p:spPr bwMode="auto">
          <a:xfrm>
            <a:off x="948116" y="4978534"/>
            <a:ext cx="2016224" cy="19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29" y="4653136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Uzivatel\Local Settings\Temporary Internet Files\Content.IE5\S5IK4ES4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88" y="322679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876" y="332806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960" y="4854873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779" y="4418610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62" y="3912295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Documents and Settings\Uzivatel\Local Settings\Temporary Internet Files\Content.IE5\DXK6N9FS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035" y="4653136"/>
            <a:ext cx="1885156" cy="18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zivatel\Local Settings\Temporary Internet Files\Content.IE5\D5UQKKW9\MC9004345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403" y="332656"/>
            <a:ext cx="679098" cy="814637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56" name="Picture 8" descr="C:\Documents and Settings\Uzivatel\Local Settings\Temporary Internet Files\Content.IE5\1J349QKF\MC900434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8753" y="4273006"/>
            <a:ext cx="1029110" cy="1100083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57" name="Picture 9" descr="C:\Documents and Settings\Uzivatel\Local Settings\Temporary Internet Files\Content.IE5\D5UQKKW9\MC900434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9442" flipH="1">
            <a:off x="6999523" y="5600138"/>
            <a:ext cx="1084648" cy="960789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58" name="Picture 10" descr="C:\Documents and Settings\Uzivatel\Local Settings\Temporary Internet Files\Content.IE5\DXK6N9FS\MC9004345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580" y="4420505"/>
            <a:ext cx="745275" cy="985058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59" name="Picture 11" descr="C:\Documents and Settings\Uzivatel\Local Settings\Temporary Internet Files\Content.IE5\S5IK4ES4\MC9004345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523" y="5530223"/>
            <a:ext cx="1034956" cy="1114855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60" name="Picture 12" descr="C:\Documents and Settings\Uzivatel\Local Settings\Temporary Internet Files\Content.IE5\1J349QKF\MC9004345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14891">
            <a:off x="1885457" y="2937784"/>
            <a:ext cx="930537" cy="1073972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62" name="Picture 14" descr="C:\Documents and Settings\Uzivatel\Local Settings\Temporary Internet Files\Content.IE5\D5UQKKW9\MC9004345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8582">
            <a:off x="1208539" y="5655149"/>
            <a:ext cx="912847" cy="1202672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63" name="Picture 15" descr="C:\Documents and Settings\Uzivatel\Local Settings\Temporary Internet Files\Content.IE5\DXK6N9FS\MC900434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493">
            <a:off x="5642154" y="433494"/>
            <a:ext cx="721136" cy="903762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64" name="Picture 16" descr="C:\Documents and Settings\Uzivatel\Local Settings\Temporary Internet Files\Content.IE5\S5IK4ES4\MC90043453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480">
            <a:off x="584799" y="1094789"/>
            <a:ext cx="1002007" cy="1193626"/>
          </a:xfrm>
          <a:prstGeom prst="rect">
            <a:avLst/>
          </a:prstGeom>
          <a:solidFill>
            <a:schemeClr val="accent3"/>
          </a:solidFill>
          <a:extLst/>
        </p:spPr>
      </p:pic>
      <p:pic>
        <p:nvPicPr>
          <p:cNvPr id="2066" name="Picture 18" descr="C:\Documents and Settings\Uzivatel\Local Settings\Temporary Internet Files\Content.IE5\D5UQKKW9\MC90043449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847" y="1869343"/>
            <a:ext cx="874473" cy="1085743"/>
          </a:xfrm>
          <a:prstGeom prst="rect">
            <a:avLst/>
          </a:prstGeom>
          <a:solidFill>
            <a:schemeClr val="accent3"/>
          </a:solidFill>
          <a:extLst/>
        </p:spPr>
      </p:pic>
      <p:sp>
        <p:nvSpPr>
          <p:cNvPr id="3" name="TextovéPole 2"/>
          <p:cNvSpPr txBox="1"/>
          <p:nvPr/>
        </p:nvSpPr>
        <p:spPr>
          <a:xfrm>
            <a:off x="785543" y="332656"/>
            <a:ext cx="1132041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Řešení :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7552383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8789" y="406405"/>
            <a:ext cx="33698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Našli jste všechna písmena ?</a:t>
            </a:r>
          </a:p>
          <a:p>
            <a:r>
              <a:rPr lang="cs-CZ" dirty="0" smtClean="0"/>
              <a:t>Správný počet je 10 .</a:t>
            </a:r>
            <a:endParaRPr lang="cs-CZ" dirty="0"/>
          </a:p>
        </p:txBody>
      </p:sp>
      <p:pic>
        <p:nvPicPr>
          <p:cNvPr id="3" name="Picture 16" descr="C:\Documents and Settings\Uzivatel\Local Settings\Temporary Internet Files\Content.IE5\S5IK4ES4\MC900434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106" y="1699067"/>
            <a:ext cx="796925" cy="94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Documents and Settings\Uzivatel\Local Settings\Temporary Internet Files\Content.IE5\1J349QKF\MC9004345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705" y="3284984"/>
            <a:ext cx="877755" cy="101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Uzivatel\Local Settings\Temporary Internet Files\Content.IE5\DXK6N9FS\MC9004345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1" y="5363902"/>
            <a:ext cx="746297" cy="9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Documents and Settings\Uzivatel\Local Settings\Temporary Internet Files\Content.IE5\D5UQKKW9\MC9004345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63" y="4799075"/>
            <a:ext cx="857425" cy="11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Documents and Settings\Uzivatel\Local Settings\Temporary Internet Files\Content.IE5\S5IK4ES4\MC9004345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773" y="4811946"/>
            <a:ext cx="899623" cy="96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Uzivatel\Local Settings\Temporary Internet Files\Content.IE5\1J349QKF\MC900434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1" y="5197275"/>
            <a:ext cx="1008111" cy="10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Documents and Settings\Uzivatel\Local Settings\Temporary Internet Files\Content.IE5\D5UQKKW9\MC900434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7" y="3272408"/>
            <a:ext cx="1152127" cy="102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Documents and Settings\Uzivatel\Local Settings\Temporary Internet Files\Content.IE5\D5UQKKW9\MC9004344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536" y="1773860"/>
            <a:ext cx="746110" cy="92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Documents and Settings\Uzivatel\Local Settings\Temporary Internet Files\Content.IE5\DXK6N9FS\MC9004345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3635896" y="1717194"/>
            <a:ext cx="784388" cy="98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Uzivatel\Local Settings\Temporary Internet Files\Content.IE5\D5UQKKW9\MC9004345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032" y="3037150"/>
            <a:ext cx="849553" cy="10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5323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1417765"/>
            <a:ext cx="669674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    GRATULUJI  </a:t>
            </a:r>
            <a:r>
              <a:rPr lang="cs-CZ" sz="6600" dirty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!</a:t>
            </a:r>
          </a:p>
        </p:txBody>
      </p:sp>
      <p:pic>
        <p:nvPicPr>
          <p:cNvPr id="7" name="Picture 3" descr="C:\Documents and Settings\Uzivatel\Local Settings\Temporary Internet Files\Content.IE5\1J349QKF\MP9004394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8" t="10997" r="10841" b="11906"/>
          <a:stretch/>
        </p:blipFill>
        <p:spPr bwMode="auto">
          <a:xfrm>
            <a:off x="4462208" y="2780928"/>
            <a:ext cx="3883017" cy="35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8117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916832"/>
            <a:ext cx="479810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Zdroj : </a:t>
            </a:r>
          </a:p>
          <a:p>
            <a:r>
              <a:rPr lang="cs-CZ" sz="1600" dirty="0" smtClean="0"/>
              <a:t>báseň – Hana Mikulenková  Docvičování čtení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nakladatelství PRODOS</a:t>
            </a:r>
          </a:p>
          <a:p>
            <a:r>
              <a:rPr lang="cs-CZ" sz="1600" dirty="0" smtClean="0"/>
              <a:t>obrázky – </a:t>
            </a:r>
            <a:r>
              <a:rPr lang="cs-CZ" sz="1600" smtClean="0"/>
              <a:t>galerie Office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858040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134</TotalTime>
  <Words>121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16</cp:revision>
  <dcterms:created xsi:type="dcterms:W3CDTF">2011-10-18T08:40:26Z</dcterms:created>
  <dcterms:modified xsi:type="dcterms:W3CDTF">2012-01-02T15:51:11Z</dcterms:modified>
</cp:coreProperties>
</file>