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1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VY_12_INOVACE_09_Výroba karamelu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Výroba karamelu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VY_12_INOVACE_09_Výroba karamelu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Výroba karamelu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D3277-0B36-4918-83AE-A407EECB62B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9FEDF7-A9D9-434D-8F6B-EAEF30985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67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musí doplnit pomůcky, musí doplnit věty s nápovědou učitele,</a:t>
            </a:r>
            <a:r>
              <a:rPr lang="cs-CZ" baseline="0" dirty="0" smtClean="0"/>
              <a:t> </a:t>
            </a:r>
            <a:r>
              <a:rPr lang="cs-CZ" baseline="0" smtClean="0"/>
              <a:t>musí doplnit </a:t>
            </a:r>
            <a:r>
              <a:rPr lang="cs-CZ" smtClean="0"/>
              <a:t>číslice </a:t>
            </a:r>
            <a:r>
              <a:rPr lang="cs-CZ" dirty="0" smtClean="0"/>
              <a:t>správného postupu výroby karamelu a zároveň přiřadit správný obrázek.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FEDF7-A9D9-434D-8F6B-EAEF3098598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postup si s obrázky žáci zapíší a namalují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FEDF7-A9D9-434D-8F6B-EAEF3098598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3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31726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vařič, cukr, hrnec, </a:t>
            </a:r>
            <a:r>
              <a:rPr lang="cs-CZ" dirty="0" smtClean="0"/>
              <a:t>měchačka.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společně s vyučujícím vyrobí karamel, společně sestaví správný pracovní postup a k němu přiřadí obrázky.</a:t>
            </a:r>
          </a:p>
          <a:p>
            <a:r>
              <a:rPr lang="cs-CZ" dirty="0" smtClean="0"/>
              <a:t>Kompletní pracovní postup si zapíší a namalují do sešitu.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Výroba karamelu</a:t>
            </a:r>
            <a:br>
              <a:rPr lang="cs-CZ" dirty="0" smtClean="0"/>
            </a:br>
            <a:r>
              <a:rPr lang="cs-CZ" sz="3600" dirty="0" smtClean="0"/>
              <a:t>Pomůcky: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000" dirty="0" smtClean="0"/>
              <a:t>  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  Zahřívali jsme ho na</a:t>
            </a:r>
            <a:br>
              <a:rPr lang="cs-CZ" sz="3000" dirty="0" smtClean="0"/>
            </a:br>
            <a:r>
              <a:rPr lang="cs-CZ" sz="3000" dirty="0" smtClean="0"/>
              <a:t>vařiči, cukr začal dělat ……………, rozpouštěl se a ……………. 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 Hrudky zmizely a cukr</a:t>
            </a:r>
            <a:br>
              <a:rPr lang="cs-CZ" sz="3000" dirty="0" smtClean="0"/>
            </a:br>
            <a:r>
              <a:rPr lang="cs-CZ" sz="3000" dirty="0" smtClean="0"/>
              <a:t>zhnědl = ……………….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   Do hrnce jsme nasypali ………… 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9" name="Zástupný symbol pro obsah 4" descr="m_karamel%20cuk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9124" y="5000636"/>
            <a:ext cx="1524000" cy="1143000"/>
          </a:xfrm>
          <a:prstGeom prst="rect">
            <a:avLst/>
          </a:prstGeom>
        </p:spPr>
      </p:pic>
      <p:pic>
        <p:nvPicPr>
          <p:cNvPr id="10" name="Obrázek 9" descr="m_karamel%20castecne%20roztope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72264" y="5072074"/>
            <a:ext cx="2000264" cy="1500198"/>
          </a:xfrm>
          <a:prstGeom prst="rect">
            <a:avLst/>
          </a:prstGeom>
        </p:spPr>
      </p:pic>
      <p:pic>
        <p:nvPicPr>
          <p:cNvPr id="11" name="Obrázek 10" descr="m_uplne%20roztopen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3438" y="3071810"/>
            <a:ext cx="1857388" cy="1345005"/>
          </a:xfrm>
          <a:prstGeom prst="rect">
            <a:avLst/>
          </a:prstGeom>
        </p:spPr>
      </p:pic>
      <p:pic>
        <p:nvPicPr>
          <p:cNvPr id="12" name="Obrázek 11" descr="m_karamel%20hl_%20fot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58016" y="3286124"/>
            <a:ext cx="1809763" cy="13573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Výroba karamelu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Pomůcky: vařič, cukr, hrnec, měchačka</a:t>
            </a:r>
          </a:p>
          <a:p>
            <a:pPr marL="514350" lvl="0" indent="-514350">
              <a:buAutoNum type="arabicParenR"/>
            </a:pPr>
            <a:r>
              <a:rPr lang="cs-CZ" sz="2800" dirty="0" smtClean="0"/>
              <a:t>Do hrnce jsme nasypali cukr.</a:t>
            </a:r>
          </a:p>
          <a:p>
            <a:pPr marL="514350" lvl="0" indent="-514350">
              <a:buNone/>
            </a:pPr>
            <a:endParaRPr lang="cs-CZ" sz="2800" dirty="0" smtClean="0"/>
          </a:p>
          <a:p>
            <a:pPr marL="514350" lvl="0" indent="-514350"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2) Zahřívali jsme ho na vařiči, </a:t>
            </a:r>
            <a:br>
              <a:rPr lang="cs-CZ" sz="2800" dirty="0" smtClean="0"/>
            </a:br>
            <a:r>
              <a:rPr lang="cs-CZ" sz="2800" dirty="0" smtClean="0"/>
              <a:t>cukr začal dělat hrudky, </a:t>
            </a:r>
            <a:br>
              <a:rPr lang="cs-CZ" sz="2800" dirty="0" smtClean="0"/>
            </a:br>
            <a:r>
              <a:rPr lang="cs-CZ" sz="2800" dirty="0" smtClean="0"/>
              <a:t>rozpouštěl se a </a:t>
            </a:r>
            <a:r>
              <a:rPr lang="cs-CZ" sz="2800" dirty="0" smtClean="0"/>
              <a:t>žloutl.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3) Hrudky zmizely a cukr zhnědl </a:t>
            </a:r>
            <a:br>
              <a:rPr lang="cs-CZ" sz="2800" dirty="0" smtClean="0"/>
            </a:br>
            <a:r>
              <a:rPr lang="cs-CZ" sz="2800" dirty="0" smtClean="0"/>
              <a:t>= </a:t>
            </a:r>
            <a:r>
              <a:rPr lang="cs-CZ" sz="2800" dirty="0" smtClean="0"/>
              <a:t>KARAMEL.</a:t>
            </a:r>
            <a:endParaRPr lang="cs-CZ" sz="2800" dirty="0" smtClean="0"/>
          </a:p>
          <a:p>
            <a:pPr lvl="0">
              <a:buNone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sah 4" descr="m_karamel%20cuk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1714488"/>
            <a:ext cx="2095515" cy="1571636"/>
          </a:xfrm>
          <a:prstGeom prst="rect">
            <a:avLst/>
          </a:prstGeom>
        </p:spPr>
      </p:pic>
      <p:pic>
        <p:nvPicPr>
          <p:cNvPr id="5" name="Obrázek 4" descr="m_uplne%20roztope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3504" y="5143512"/>
            <a:ext cx="1857388" cy="1345005"/>
          </a:xfrm>
          <a:prstGeom prst="rect">
            <a:avLst/>
          </a:prstGeom>
        </p:spPr>
      </p:pic>
      <p:pic>
        <p:nvPicPr>
          <p:cNvPr id="6" name="Obrázek 5" descr="m_karamel%20castecne%20roztopen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43570" y="3429000"/>
            <a:ext cx="2000264" cy="1500198"/>
          </a:xfrm>
          <a:prstGeom prst="rect">
            <a:avLst/>
          </a:prstGeom>
        </p:spPr>
      </p:pic>
      <p:pic>
        <p:nvPicPr>
          <p:cNvPr id="7" name="Obrázek 6" descr="m_karamel%20hl_%20fot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43768" y="5143512"/>
            <a:ext cx="1809763" cy="13573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toprecepty.cz</a:t>
            </a:r>
            <a:r>
              <a:rPr lang="cs-CZ" dirty="0" smtClean="0"/>
              <a:t>/recept/5495-karamel-pro-</a:t>
            </a:r>
            <a:r>
              <a:rPr lang="cs-CZ" dirty="0" err="1" smtClean="0"/>
              <a:t>deti</a:t>
            </a:r>
            <a:r>
              <a:rPr lang="cs-CZ" dirty="0" smtClean="0"/>
              <a:t>/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173</Words>
  <Application>Microsoft Office PowerPoint</Application>
  <PresentationFormat>Předvádění na obrazovce (4:3)</PresentationFormat>
  <Paragraphs>35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Výroba karamelu Pomůcky:</vt:lpstr>
      <vt:lpstr>Výroba karamelu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25</cp:revision>
  <dcterms:created xsi:type="dcterms:W3CDTF">2011-08-21T15:31:45Z</dcterms:created>
  <dcterms:modified xsi:type="dcterms:W3CDTF">2012-03-12T22:50:21Z</dcterms:modified>
</cp:coreProperties>
</file>