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7"/>
  </p:notesMasterIdLst>
  <p:handoutMasterIdLst>
    <p:handoutMasterId r:id="rId38"/>
  </p:handoutMasterIdLst>
  <p:sldIdLst>
    <p:sldId id="311" r:id="rId2"/>
    <p:sldId id="290" r:id="rId3"/>
    <p:sldId id="256" r:id="rId4"/>
    <p:sldId id="258" r:id="rId5"/>
    <p:sldId id="270" r:id="rId6"/>
    <p:sldId id="272" r:id="rId7"/>
    <p:sldId id="269" r:id="rId8"/>
    <p:sldId id="271" r:id="rId9"/>
    <p:sldId id="273" r:id="rId10"/>
    <p:sldId id="274" r:id="rId11"/>
    <p:sldId id="275" r:id="rId12"/>
    <p:sldId id="276" r:id="rId13"/>
    <p:sldId id="277" r:id="rId14"/>
    <p:sldId id="278" r:id="rId15"/>
    <p:sldId id="279" r:id="rId16"/>
    <p:sldId id="280" r:id="rId17"/>
    <p:sldId id="281" r:id="rId18"/>
    <p:sldId id="282" r:id="rId19"/>
    <p:sldId id="283" r:id="rId20"/>
    <p:sldId id="284" r:id="rId21"/>
    <p:sldId id="285" r:id="rId22"/>
    <p:sldId id="286" r:id="rId23"/>
    <p:sldId id="287" r:id="rId24"/>
    <p:sldId id="288" r:id="rId25"/>
    <p:sldId id="298" r:id="rId26"/>
    <p:sldId id="300" r:id="rId27"/>
    <p:sldId id="303" r:id="rId28"/>
    <p:sldId id="304" r:id="rId29"/>
    <p:sldId id="305" r:id="rId30"/>
    <p:sldId id="306" r:id="rId31"/>
    <p:sldId id="307" r:id="rId32"/>
    <p:sldId id="309" r:id="rId33"/>
    <p:sldId id="291" r:id="rId34"/>
    <p:sldId id="292" r:id="rId35"/>
    <p:sldId id="289" r:id="rId36"/>
  </p:sldIdLst>
  <p:sldSz cx="9144000" cy="6858000" type="screen4x3"/>
  <p:notesSz cx="6858000" cy="9144000"/>
  <p:custShowLst>
    <p:custShow name="Vlastní prezentace 1" id="0">
      <p:sldLst>
        <p:sld r:id="rId34"/>
      </p:sldLst>
    </p:custShow>
  </p:custShowLst>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1B2B5"/>
    <a:srgbClr val="FF0066"/>
    <a:srgbClr val="42162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62" autoAdjust="0"/>
    <p:restoredTop sz="94660"/>
  </p:normalViewPr>
  <p:slideViewPr>
    <p:cSldViewPr>
      <p:cViewPr>
        <p:scale>
          <a:sx n="75" d="100"/>
          <a:sy n="75" d="100"/>
        </p:scale>
        <p:origin x="-600" y="90"/>
      </p:cViewPr>
      <p:guideLst>
        <p:guide orient="horz" pos="2160"/>
        <p:guide pos="2880"/>
      </p:guideLst>
    </p:cSldViewPr>
  </p:slideViewPr>
  <p:notesTextViewPr>
    <p:cViewPr>
      <p:scale>
        <a:sx n="1" d="1"/>
        <a:sy n="1" d="1"/>
      </p:scale>
      <p:origin x="0" y="0"/>
    </p:cViewPr>
  </p:notesTextViewPr>
  <p:sorterViewPr>
    <p:cViewPr>
      <p:scale>
        <a:sx n="100" d="100"/>
        <a:sy n="100" d="100"/>
      </p:scale>
      <p:origin x="0" y="5886"/>
    </p:cViewPr>
  </p:sorterViewPr>
  <p:notesViewPr>
    <p:cSldViewPr>
      <p:cViewPr varScale="1">
        <p:scale>
          <a:sx n="56" d="100"/>
          <a:sy n="56" d="100"/>
        </p:scale>
        <p:origin x="-2136"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B712753-69DA-41FA-AFED-C070122ECC10}" type="datetimeFigureOut">
              <a:rPr lang="cs-CZ" smtClean="0"/>
              <a:t>11.3.2013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1DFC6C3-0A1B-4ACC-8338-97A2541BAE0B}" type="slidenum">
              <a:rPr lang="cs-CZ" smtClean="0"/>
              <a:t>‹#›</a:t>
            </a:fld>
            <a:endParaRPr lang="cs-CZ"/>
          </a:p>
        </p:txBody>
      </p:sp>
    </p:spTree>
    <p:extLst>
      <p:ext uri="{BB962C8B-B14F-4D97-AF65-F5344CB8AC3E}">
        <p14:creationId xmlns:p14="http://schemas.microsoft.com/office/powerpoint/2010/main" val="8743291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22BA7EA-9A3E-423D-BC64-D45F0EAE769E}" type="datetimeFigureOut">
              <a:rPr lang="cs-CZ" smtClean="0"/>
              <a:t>11.3.2013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D18925-0556-4997-BEAC-53AEB63AAAAA}" type="slidenum">
              <a:rPr lang="cs-CZ" smtClean="0"/>
              <a:t>‹#›</a:t>
            </a:fld>
            <a:endParaRPr lang="cs-CZ"/>
          </a:p>
        </p:txBody>
      </p:sp>
    </p:spTree>
    <p:extLst>
      <p:ext uri="{BB962C8B-B14F-4D97-AF65-F5344CB8AC3E}">
        <p14:creationId xmlns:p14="http://schemas.microsoft.com/office/powerpoint/2010/main" val="4243392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53D18925-0556-4997-BEAC-53AEB63AAAAA}" type="slidenum">
              <a:rPr lang="cs-CZ" smtClean="0"/>
              <a:t>34</a:t>
            </a:fld>
            <a:endParaRPr lang="cs-CZ"/>
          </a:p>
        </p:txBody>
      </p:sp>
    </p:spTree>
    <p:extLst>
      <p:ext uri="{BB962C8B-B14F-4D97-AF65-F5344CB8AC3E}">
        <p14:creationId xmlns:p14="http://schemas.microsoft.com/office/powerpoint/2010/main" val="3859864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5F3FD1CB-E7E9-4D09-B523-F5BA0C3FBA67}" type="datetimeFigureOut">
              <a:rPr lang="cs-CZ" smtClean="0"/>
              <a:t>11.3.2013</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F0286F9B-E8D7-4D4A-A14A-87B3ADE7C20E}" type="slidenum">
              <a:rPr lang="cs-CZ" smtClean="0"/>
              <a:t>‹#›</a:t>
            </a:fld>
            <a:endParaRPr lang="cs-CZ" dirty="0"/>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F3FD1CB-E7E9-4D09-B523-F5BA0C3FBA67}" type="datetimeFigureOut">
              <a:rPr lang="cs-CZ" smtClean="0"/>
              <a:t>11.3.2013</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F0286F9B-E8D7-4D4A-A14A-87B3ADE7C20E}" type="slidenum">
              <a:rPr lang="cs-CZ" smtClean="0"/>
              <a:t>‹#›</a:t>
            </a:fld>
            <a:endParaRPr lang="cs-CZ" dirty="0"/>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5F3FD1CB-E7E9-4D09-B523-F5BA0C3FBA67}" type="datetimeFigureOut">
              <a:rPr lang="cs-CZ" smtClean="0"/>
              <a:t>11.3.2013</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F0286F9B-E8D7-4D4A-A14A-87B3ADE7C20E}" type="slidenum">
              <a:rPr lang="cs-CZ" smtClean="0"/>
              <a:t>‹#›</a:t>
            </a:fld>
            <a:endParaRPr lang="cs-CZ" dirty="0"/>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F3FD1CB-E7E9-4D09-B523-F5BA0C3FBA67}" type="datetimeFigureOut">
              <a:rPr lang="cs-CZ" smtClean="0"/>
              <a:t>11.3.2013</a:t>
            </a:fld>
            <a:endParaRPr lang="cs-CZ" dirty="0"/>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F0286F9B-E8D7-4D4A-A14A-87B3ADE7C20E}" type="slidenum">
              <a:rPr lang="cs-CZ" smtClean="0"/>
              <a:t>‹#›</a:t>
            </a:fld>
            <a:endParaRPr lang="cs-CZ" dirty="0"/>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5F3FD1CB-E7E9-4D09-B523-F5BA0C3FBA67}" type="datetimeFigureOut">
              <a:rPr lang="cs-CZ" smtClean="0"/>
              <a:t>11.3.2013</a:t>
            </a:fld>
            <a:endParaRPr lang="cs-CZ" dirty="0"/>
          </a:p>
        </p:txBody>
      </p:sp>
      <p:sp>
        <p:nvSpPr>
          <p:cNvPr id="8" name="Footer Placeholder 7"/>
          <p:cNvSpPr>
            <a:spLocks noGrp="1"/>
          </p:cNvSpPr>
          <p:nvPr>
            <p:ph type="ftr" sz="quarter" idx="11"/>
          </p:nvPr>
        </p:nvSpPr>
        <p:spPr/>
        <p:txBody>
          <a:bodyPr/>
          <a:lstStyle/>
          <a:p>
            <a:endParaRPr lang="cs-CZ" dirty="0"/>
          </a:p>
        </p:txBody>
      </p:sp>
      <p:sp>
        <p:nvSpPr>
          <p:cNvPr id="9" name="Slide Number Placeholder 8"/>
          <p:cNvSpPr>
            <a:spLocks noGrp="1"/>
          </p:cNvSpPr>
          <p:nvPr>
            <p:ph type="sldNum" sz="quarter" idx="12"/>
          </p:nvPr>
        </p:nvSpPr>
        <p:spPr/>
        <p:txBody>
          <a:bodyPr/>
          <a:lstStyle/>
          <a:p>
            <a:fld id="{F0286F9B-E8D7-4D4A-A14A-87B3ADE7C20E}" type="slidenum">
              <a:rPr lang="cs-CZ" smtClean="0"/>
              <a:t>‹#›</a:t>
            </a:fld>
            <a:endParaRPr lang="cs-CZ" dirty="0"/>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5F3FD1CB-E7E9-4D09-B523-F5BA0C3FBA67}" type="datetimeFigureOut">
              <a:rPr lang="cs-CZ" smtClean="0"/>
              <a:t>11.3.2013</a:t>
            </a:fld>
            <a:endParaRPr lang="cs-CZ" dirty="0"/>
          </a:p>
        </p:txBody>
      </p:sp>
      <p:sp>
        <p:nvSpPr>
          <p:cNvPr id="4" name="Footer Placeholder 3"/>
          <p:cNvSpPr>
            <a:spLocks noGrp="1"/>
          </p:cNvSpPr>
          <p:nvPr>
            <p:ph type="ftr" sz="quarter" idx="11"/>
          </p:nvPr>
        </p:nvSpPr>
        <p:spPr/>
        <p:txBody>
          <a:bodyPr/>
          <a:lstStyle/>
          <a:p>
            <a:endParaRPr lang="cs-CZ" dirty="0"/>
          </a:p>
        </p:txBody>
      </p:sp>
      <p:sp>
        <p:nvSpPr>
          <p:cNvPr id="5" name="Slide Number Placeholder 4"/>
          <p:cNvSpPr>
            <a:spLocks noGrp="1"/>
          </p:cNvSpPr>
          <p:nvPr>
            <p:ph type="sldNum" sz="quarter" idx="12"/>
          </p:nvPr>
        </p:nvSpPr>
        <p:spPr/>
        <p:txBody>
          <a:bodyPr/>
          <a:lstStyle/>
          <a:p>
            <a:fld id="{F0286F9B-E8D7-4D4A-A14A-87B3ADE7C20E}" type="slidenum">
              <a:rPr lang="cs-CZ" smtClean="0"/>
              <a:t>‹#›</a:t>
            </a:fld>
            <a:endParaRPr lang="cs-CZ" dirty="0"/>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3FD1CB-E7E9-4D09-B523-F5BA0C3FBA67}" type="datetimeFigureOut">
              <a:rPr lang="cs-CZ" smtClean="0"/>
              <a:t>11.3.2013</a:t>
            </a:fld>
            <a:endParaRPr lang="cs-CZ" dirty="0"/>
          </a:p>
        </p:txBody>
      </p:sp>
      <p:sp>
        <p:nvSpPr>
          <p:cNvPr id="3" name="Footer Placeholder 2"/>
          <p:cNvSpPr>
            <a:spLocks noGrp="1"/>
          </p:cNvSpPr>
          <p:nvPr>
            <p:ph type="ftr" sz="quarter" idx="11"/>
          </p:nvPr>
        </p:nvSpPr>
        <p:spPr/>
        <p:txBody>
          <a:bodyPr/>
          <a:lstStyle/>
          <a:p>
            <a:endParaRPr lang="cs-CZ" dirty="0"/>
          </a:p>
        </p:txBody>
      </p:sp>
      <p:sp>
        <p:nvSpPr>
          <p:cNvPr id="4" name="Slide Number Placeholder 3"/>
          <p:cNvSpPr>
            <a:spLocks noGrp="1"/>
          </p:cNvSpPr>
          <p:nvPr>
            <p:ph type="sldNum" sz="quarter" idx="12"/>
          </p:nvPr>
        </p:nvSpPr>
        <p:spPr/>
        <p:txBody>
          <a:bodyPr/>
          <a:lstStyle/>
          <a:p>
            <a:fld id="{F0286F9B-E8D7-4D4A-A14A-87B3ADE7C20E}" type="slidenum">
              <a:rPr lang="cs-CZ" smtClean="0"/>
              <a:t>‹#›</a:t>
            </a:fld>
            <a:endParaRPr lang="cs-CZ" dirty="0"/>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5F3FD1CB-E7E9-4D09-B523-F5BA0C3FBA67}" type="datetimeFigureOut">
              <a:rPr lang="cs-CZ" smtClean="0"/>
              <a:t>11.3.2013</a:t>
            </a:fld>
            <a:endParaRPr lang="cs-CZ" dirty="0"/>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F0286F9B-E8D7-4D4A-A14A-87B3ADE7C20E}" type="slidenum">
              <a:rPr lang="cs-CZ" smtClean="0"/>
              <a:t>‹#›</a:t>
            </a:fld>
            <a:endParaRPr lang="cs-CZ" dirty="0"/>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dirty="0"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5F3FD1CB-E7E9-4D09-B523-F5BA0C3FBA67}" type="datetimeFigureOut">
              <a:rPr lang="cs-CZ" smtClean="0"/>
              <a:t>11.3.2013</a:t>
            </a:fld>
            <a:endParaRPr lang="cs-CZ" dirty="0"/>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F0286F9B-E8D7-4D4A-A14A-87B3ADE7C20E}" type="slidenum">
              <a:rPr lang="cs-CZ" smtClean="0"/>
              <a:t>‹#›</a:t>
            </a:fld>
            <a:endParaRPr lang="cs-CZ" dirty="0"/>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5F3FD1CB-E7E9-4D09-B523-F5BA0C3FBA67}" type="datetimeFigureOut">
              <a:rPr lang="cs-CZ" smtClean="0"/>
              <a:t>11.3.2013</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F0286F9B-E8D7-4D4A-A14A-87B3ADE7C20E}" type="slidenum">
              <a:rPr lang="cs-CZ" smtClean="0"/>
              <a:t>‹#›</a:t>
            </a:fld>
            <a:endParaRPr lang="cs-CZ" dirty="0"/>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5F3FD1CB-E7E9-4D09-B523-F5BA0C3FBA67}" type="datetimeFigureOut">
              <a:rPr lang="cs-CZ" smtClean="0"/>
              <a:t>11.3.2013</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F0286F9B-E8D7-4D4A-A14A-87B3ADE7C20E}" type="slidenum">
              <a:rPr lang="cs-CZ" smtClean="0"/>
              <a:t>‹#›</a:t>
            </a:fld>
            <a:endParaRPr lang="cs-CZ" dirty="0"/>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94160">
              <a:srgbClr val="E5ABC6"/>
            </a:gs>
            <a:gs pos="0">
              <a:schemeClr val="bg2">
                <a:tint val="98000"/>
                <a:shade val="90000"/>
                <a:satMod val="160000"/>
                <a:lumMod val="100000"/>
              </a:schemeClr>
            </a:gs>
            <a:gs pos="60000">
              <a:schemeClr val="bg2">
                <a:tint val="95000"/>
                <a:shade val="100000"/>
                <a:satMod val="130000"/>
                <a:lumMod val="130000"/>
              </a:schemeClr>
            </a:gs>
            <a:gs pos="100000">
              <a:schemeClr val="tx2"/>
            </a:gs>
          </a:gsLst>
          <a:path path="circle">
            <a:fillToRect l="20000" t="10000" r="20000" b="60000"/>
          </a:path>
          <a:tileRect/>
        </a:gradFill>
        <a:effectLst/>
      </p:bgPr>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5F3FD1CB-E7E9-4D09-B523-F5BA0C3FBA67}" type="datetimeFigureOut">
              <a:rPr lang="cs-CZ" smtClean="0"/>
              <a:t>11.3.2013</a:t>
            </a:fld>
            <a:endParaRPr lang="cs-CZ" dirty="0"/>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dirty="0"/>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F0286F9B-E8D7-4D4A-A14A-87B3ADE7C20E}" type="slidenum">
              <a:rPr lang="cs-CZ" smtClean="0"/>
              <a:t>‹#›</a:t>
            </a:fld>
            <a:endParaRPr lang="cs-CZ"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slide" Target="slide11.xml"/><Relationship Id="rId13" Type="http://schemas.openxmlformats.org/officeDocument/2006/relationships/slide" Target="slide7.xml"/><Relationship Id="rId18" Type="http://schemas.openxmlformats.org/officeDocument/2006/relationships/slide" Target="slide24.xml"/><Relationship Id="rId26" Type="http://schemas.openxmlformats.org/officeDocument/2006/relationships/slide" Target="slide28.xml"/><Relationship Id="rId3" Type="http://schemas.openxmlformats.org/officeDocument/2006/relationships/slide" Target="slide20.xml"/><Relationship Id="rId21" Type="http://schemas.openxmlformats.org/officeDocument/2006/relationships/slide" Target="slide6.xml"/><Relationship Id="rId7" Type="http://schemas.openxmlformats.org/officeDocument/2006/relationships/slide" Target="slide23.xml"/><Relationship Id="rId12" Type="http://schemas.openxmlformats.org/officeDocument/2006/relationships/slide" Target="slide15.xml"/><Relationship Id="rId17" Type="http://schemas.openxmlformats.org/officeDocument/2006/relationships/slide" Target="slide18.xml"/><Relationship Id="rId25" Type="http://schemas.openxmlformats.org/officeDocument/2006/relationships/slide" Target="slide27.xml"/><Relationship Id="rId2" Type="http://schemas.openxmlformats.org/officeDocument/2006/relationships/slide" Target="slide19.xml"/><Relationship Id="rId16" Type="http://schemas.openxmlformats.org/officeDocument/2006/relationships/slide" Target="slide10.xml"/><Relationship Id="rId20" Type="http://schemas.openxmlformats.org/officeDocument/2006/relationships/slide" Target="slide9.xml"/><Relationship Id="rId29" Type="http://schemas.openxmlformats.org/officeDocument/2006/relationships/slide" Target="slide31.xml"/><Relationship Id="rId1" Type="http://schemas.openxmlformats.org/officeDocument/2006/relationships/slideLayout" Target="../slideLayouts/slideLayout7.xml"/><Relationship Id="rId6" Type="http://schemas.openxmlformats.org/officeDocument/2006/relationships/slide" Target="slide14.xml"/><Relationship Id="rId11" Type="http://schemas.openxmlformats.org/officeDocument/2006/relationships/slide" Target="slide16.xml"/><Relationship Id="rId24" Type="http://schemas.openxmlformats.org/officeDocument/2006/relationships/slide" Target="slide26.xml"/><Relationship Id="rId5" Type="http://schemas.openxmlformats.org/officeDocument/2006/relationships/slide" Target="slide22.xml"/><Relationship Id="rId15" Type="http://schemas.openxmlformats.org/officeDocument/2006/relationships/slide" Target="slide5.xml"/><Relationship Id="rId23" Type="http://schemas.openxmlformats.org/officeDocument/2006/relationships/slide" Target="slide33.xml"/><Relationship Id="rId28" Type="http://schemas.openxmlformats.org/officeDocument/2006/relationships/slide" Target="slide30.xml"/><Relationship Id="rId10" Type="http://schemas.openxmlformats.org/officeDocument/2006/relationships/slide" Target="slide17.xml"/><Relationship Id="rId19" Type="http://schemas.openxmlformats.org/officeDocument/2006/relationships/slide" Target="slide13.xml"/><Relationship Id="rId4" Type="http://schemas.openxmlformats.org/officeDocument/2006/relationships/slide" Target="slide21.xml"/><Relationship Id="rId9" Type="http://schemas.openxmlformats.org/officeDocument/2006/relationships/slide" Target="slide12.xml"/><Relationship Id="rId14" Type="http://schemas.openxmlformats.org/officeDocument/2006/relationships/slide" Target="slide8.xml"/><Relationship Id="rId22" Type="http://schemas.openxmlformats.org/officeDocument/2006/relationships/slide" Target="slide4.xml"/><Relationship Id="rId27" Type="http://schemas.openxmlformats.org/officeDocument/2006/relationships/slide" Target="slide29.xml"/><Relationship Id="rId30" Type="http://schemas.openxmlformats.org/officeDocument/2006/relationships/slide" Target="slide3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wmf"/><Relationship Id="rId2" Type="http://schemas.openxmlformats.org/officeDocument/2006/relationships/slide" Target="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slide" Target="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wmf"/><Relationship Id="rId2" Type="http://schemas.openxmlformats.org/officeDocument/2006/relationships/slide" Target="slide3.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30.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9795" y="5013176"/>
            <a:ext cx="6096000" cy="1495425"/>
          </a:xfrm>
          <a:prstGeom prst="rect">
            <a:avLst/>
          </a:prstGeom>
          <a:noFill/>
          <a:ln>
            <a:noFill/>
          </a:ln>
          <a:effectLst/>
        </p:spPr>
      </p:pic>
      <p:graphicFrame>
        <p:nvGraphicFramePr>
          <p:cNvPr id="9" name="Tabulka 8"/>
          <p:cNvGraphicFramePr>
            <a:graphicFrameLocks noGrp="1"/>
          </p:cNvGraphicFramePr>
          <p:nvPr>
            <p:extLst>
              <p:ext uri="{D42A27DB-BD31-4B8C-83A1-F6EECF244321}">
                <p14:modId xmlns:p14="http://schemas.microsoft.com/office/powerpoint/2010/main" val="1282347180"/>
              </p:ext>
            </p:extLst>
          </p:nvPr>
        </p:nvGraphicFramePr>
        <p:xfrm>
          <a:off x="683568" y="404664"/>
          <a:ext cx="8016552" cy="5106104"/>
        </p:xfrm>
        <a:graphic>
          <a:graphicData uri="http://schemas.openxmlformats.org/drawingml/2006/table">
            <a:tbl>
              <a:tblPr firstRow="1" bandRow="1">
                <a:tableStyleId>{2D5ABB26-0587-4C30-8999-92F81FD0307C}</a:tableStyleId>
              </a:tblPr>
              <a:tblGrid>
                <a:gridCol w="1952752"/>
                <a:gridCol w="6063800"/>
              </a:tblGrid>
              <a:tr h="1176128">
                <a:tc>
                  <a:txBody>
                    <a:bodyPr/>
                    <a:lstStyle/>
                    <a:p>
                      <a:r>
                        <a:rPr lang="cs-CZ" sz="1200" dirty="0" smtClean="0"/>
                        <a:t>Název školy:</a:t>
                      </a:r>
                      <a:endParaRPr lang="cs-CZ" sz="1200" dirty="0"/>
                    </a:p>
                  </a:txBody>
                  <a:tcPr anchor="ctr"/>
                </a:tc>
                <a:tc>
                  <a:txBody>
                    <a:bodyPr/>
                    <a:lstStyle/>
                    <a:p>
                      <a:pPr algn="l"/>
                      <a:r>
                        <a:rPr lang="cs-CZ" sz="1800" b="1" kern="1200" dirty="0" smtClean="0"/>
                        <a:t>ZÁKLADNÍ ŠKOLA SADSKÁ</a:t>
                      </a:r>
                      <a:endParaRPr lang="cs-CZ" sz="1800" b="1" kern="1200" dirty="0">
                        <a:solidFill>
                          <a:schemeClr val="dk1"/>
                        </a:solidFill>
                        <a:latin typeface="+mn-lt"/>
                        <a:ea typeface="+mn-ea"/>
                        <a:cs typeface="+mn-cs"/>
                      </a:endParaRPr>
                    </a:p>
                  </a:txBody>
                  <a:tcPr anchor="ctr"/>
                </a:tc>
              </a:tr>
              <a:tr h="530160">
                <a:tc>
                  <a:txBody>
                    <a:bodyPr/>
                    <a:lstStyle/>
                    <a:p>
                      <a:pPr marL="0" algn="l" defTabSz="914400" rtl="0" eaLnBrk="1" latinLnBrk="0" hangingPunct="1"/>
                      <a:r>
                        <a:rPr lang="cs-CZ" sz="1200" kern="1200" dirty="0" smtClean="0"/>
                        <a:t>Autor:</a:t>
                      </a:r>
                      <a:endParaRPr lang="cs-CZ" sz="1200" b="1" kern="1200" dirty="0">
                        <a:solidFill>
                          <a:schemeClr val="dk1"/>
                        </a:solidFill>
                        <a:latin typeface="+mn-lt"/>
                        <a:ea typeface="+mn-ea"/>
                        <a:cs typeface="+mn-cs"/>
                      </a:endParaRPr>
                    </a:p>
                  </a:txBody>
                  <a:tcPr anchor="ctr"/>
                </a:tc>
                <a:tc>
                  <a:txBody>
                    <a:bodyPr/>
                    <a:lstStyle/>
                    <a:p>
                      <a:pPr algn="l"/>
                      <a:r>
                        <a:rPr lang="cs-CZ" dirty="0" smtClean="0"/>
                        <a:t>Mgr.</a:t>
                      </a:r>
                      <a:r>
                        <a:rPr lang="cs-CZ" baseline="0" dirty="0" smtClean="0"/>
                        <a:t> Jiřina Homolová</a:t>
                      </a:r>
                      <a:endParaRPr lang="cs-CZ" dirty="0"/>
                    </a:p>
                  </a:txBody>
                  <a:tcPr anchor="ctr"/>
                </a:tc>
              </a:tr>
              <a:tr h="530160">
                <a:tc>
                  <a:txBody>
                    <a:bodyPr/>
                    <a:lstStyle/>
                    <a:p>
                      <a:r>
                        <a:rPr lang="cs-CZ" sz="1200" kern="1200" dirty="0" smtClean="0"/>
                        <a:t>Název DUM:</a:t>
                      </a:r>
                      <a:endParaRPr lang="cs-CZ" sz="1200" b="1" kern="1200" dirty="0">
                        <a:solidFill>
                          <a:schemeClr val="dk1"/>
                        </a:solidFill>
                        <a:latin typeface="+mn-lt"/>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mtClean="0"/>
                        <a:t>VY_32_Inovace_12.2.18</a:t>
                      </a:r>
                      <a:endParaRPr lang="cs-CZ"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Slova ohebná a neohebná - opakování</a:t>
                      </a:r>
                      <a:endParaRPr lang="cs-CZ" dirty="0"/>
                    </a:p>
                  </a:txBody>
                  <a:tcPr anchor="ctr"/>
                </a:tc>
              </a:tr>
              <a:tr h="530160">
                <a:tc>
                  <a:txBody>
                    <a:bodyPr/>
                    <a:lstStyle/>
                    <a:p>
                      <a:r>
                        <a:rPr lang="cs-CZ" sz="1200" b="0" kern="1200" dirty="0" smtClean="0">
                          <a:solidFill>
                            <a:schemeClr val="dk1"/>
                          </a:solidFill>
                          <a:latin typeface="+mn-lt"/>
                          <a:ea typeface="+mn-ea"/>
                          <a:cs typeface="+mn-cs"/>
                        </a:rPr>
                        <a:t>Název sady:</a:t>
                      </a:r>
                      <a:endParaRPr lang="cs-CZ" sz="1200" b="0" kern="1200" dirty="0">
                        <a:solidFill>
                          <a:schemeClr val="dk1"/>
                        </a:solidFill>
                        <a:latin typeface="+mn-lt"/>
                        <a:ea typeface="+mn-ea"/>
                        <a:cs typeface="+mn-cs"/>
                      </a:endParaRPr>
                    </a:p>
                  </a:txBody>
                  <a:tcPr anchor="ctr"/>
                </a:tc>
                <a:tc>
                  <a:txBody>
                    <a:bodyPr/>
                    <a:lstStyle/>
                    <a:p>
                      <a:pPr algn="l"/>
                      <a:r>
                        <a:rPr lang="cs-CZ" dirty="0" smtClean="0"/>
                        <a:t>Český jazyk</a:t>
                      </a:r>
                      <a:r>
                        <a:rPr lang="cs-CZ" baseline="0" dirty="0" smtClean="0"/>
                        <a:t> 6. ročník</a:t>
                      </a:r>
                      <a:endParaRPr lang="cs-CZ" dirty="0"/>
                    </a:p>
                  </a:txBody>
                  <a:tcPr anchor="ctr"/>
                </a:tc>
              </a:tr>
              <a:tr h="530160">
                <a:tc>
                  <a:txBody>
                    <a:bodyPr/>
                    <a:lstStyle/>
                    <a:p>
                      <a:r>
                        <a:rPr lang="cs-CZ" sz="1200" kern="1200" dirty="0" smtClean="0"/>
                        <a:t>Číslo projektu:</a:t>
                      </a:r>
                      <a:endParaRPr lang="cs-CZ" sz="1200" b="1" kern="1200" dirty="0">
                        <a:solidFill>
                          <a:schemeClr val="dk1"/>
                        </a:solidFill>
                        <a:latin typeface="+mn-lt"/>
                        <a:ea typeface="+mn-ea"/>
                        <a:cs typeface="+mn-cs"/>
                      </a:endParaRPr>
                    </a:p>
                  </a:txBody>
                  <a:tcPr anchor="ctr"/>
                </a:tc>
                <a:tc>
                  <a:txBody>
                    <a:bodyPr/>
                    <a:lstStyle/>
                    <a:p>
                      <a:pPr algn="l"/>
                      <a:r>
                        <a:rPr lang="cs-CZ" sz="1600" dirty="0" smtClean="0">
                          <a:effectLst/>
                        </a:rPr>
                        <a:t>CZ.1.07/1.4.00/21.3577</a:t>
                      </a:r>
                      <a:endParaRPr lang="cs-CZ" sz="1600" dirty="0"/>
                    </a:p>
                  </a:txBody>
                  <a:tcPr anchor="ctr"/>
                </a:tc>
              </a:tr>
              <a:tr h="1699416">
                <a:tc>
                  <a:txBody>
                    <a:bodyPr/>
                    <a:lstStyle/>
                    <a:p>
                      <a:r>
                        <a:rPr lang="cs-CZ" sz="1200" kern="1200" dirty="0" smtClean="0"/>
                        <a:t>Anotace:</a:t>
                      </a:r>
                      <a:endParaRPr lang="cs-CZ" sz="1200" b="1" kern="1200" dirty="0">
                        <a:solidFill>
                          <a:schemeClr val="dk1"/>
                        </a:solidFill>
                        <a:latin typeface="+mn-lt"/>
                        <a:ea typeface="+mn-ea"/>
                        <a:cs typeface="+mn-cs"/>
                      </a:endParaRPr>
                    </a:p>
                  </a:txBody>
                  <a:tcPr anchor="ctr"/>
                </a:tc>
                <a:tc>
                  <a:txBody>
                    <a:bodyPr/>
                    <a:lstStyle/>
                    <a:p>
                      <a:pPr algn="l"/>
                      <a:r>
                        <a:rPr lang="cs-CZ" b="0" i="0" dirty="0" smtClean="0"/>
                        <a:t>Materiál je určen žákům 6. ročníku. Jsou v něm zařazeny otázky </a:t>
                      </a:r>
                      <a:r>
                        <a:rPr lang="cs-CZ" b="0" i="0" smtClean="0"/>
                        <a:t>a úkoly </a:t>
                      </a:r>
                      <a:r>
                        <a:rPr lang="cs-CZ" b="0" i="0" dirty="0" smtClean="0"/>
                        <a:t>k opakování ohebných slovních druhů hravou formou. Žáci soutěží</a:t>
                      </a:r>
                      <a:r>
                        <a:rPr lang="cs-CZ" b="0" i="0" baseline="0" dirty="0" smtClean="0"/>
                        <a:t> v týmech, předem jsou seznámeni s pravidly. Obsahuje animace.</a:t>
                      </a:r>
                      <a:endParaRPr lang="cs-CZ" b="0" i="0" dirty="0"/>
                    </a:p>
                  </a:txBody>
                  <a:tcPr anchor="ctr"/>
                </a:tc>
              </a:tr>
            </a:tbl>
          </a:graphicData>
        </a:graphic>
      </p:graphicFrame>
      <p:pic>
        <p:nvPicPr>
          <p:cNvPr id="14" name="Obrázek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36296" y="692696"/>
            <a:ext cx="1043608" cy="1440327"/>
          </a:xfrm>
          <a:prstGeom prst="rect">
            <a:avLst/>
          </a:prstGeom>
          <a:blipFill>
            <a:blip r:embed="rId4"/>
            <a:tile tx="0" ty="0" sx="100000" sy="100000" flip="none" algn="tl"/>
          </a:blipFill>
        </p:spPr>
      </p:pic>
    </p:spTree>
    <p:extLst>
      <p:ext uri="{BB962C8B-B14F-4D97-AF65-F5344CB8AC3E}">
        <p14:creationId xmlns:p14="http://schemas.microsoft.com/office/powerpoint/2010/main" val="874829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rot="1182973">
            <a:off x="-1295946" y="1553724"/>
            <a:ext cx="11593288" cy="2232248"/>
          </a:xfrm>
        </p:spPr>
        <p:txBody>
          <a:bodyPr/>
          <a:lstStyle/>
          <a:p>
            <a:pPr algn="ctr"/>
            <a:r>
              <a:rPr lang="cs-CZ" sz="5400" i="1" dirty="0" smtClean="0"/>
              <a:t>Slova ohebná a neohebná-  opakování</a:t>
            </a:r>
            <a:endParaRPr lang="cs-CZ" sz="5400" i="1" dirty="0"/>
          </a:p>
        </p:txBody>
      </p:sp>
      <p:sp>
        <p:nvSpPr>
          <p:cNvPr id="3" name="Zástupný symbol pro obsah 2"/>
          <p:cNvSpPr>
            <a:spLocks noGrp="1"/>
          </p:cNvSpPr>
          <p:nvPr>
            <p:ph sz="quarter" idx="13"/>
          </p:nvPr>
        </p:nvSpPr>
        <p:spPr>
          <a:xfrm>
            <a:off x="755576" y="3861048"/>
            <a:ext cx="6040760" cy="1890544"/>
          </a:xfrm>
          <a:solidFill>
            <a:schemeClr val="bg2">
              <a:lumMod val="75000"/>
            </a:schemeClr>
          </a:solidFill>
          <a:ln>
            <a:solidFill>
              <a:schemeClr val="accent1">
                <a:lumMod val="75000"/>
              </a:schemeClr>
            </a:solidFill>
          </a:ln>
        </p:spPr>
        <p:txBody>
          <a:bodyPr>
            <a:normAutofit fontScale="92500" lnSpcReduction="10000"/>
          </a:bodyPr>
          <a:lstStyle/>
          <a:p>
            <a:pPr algn="ctr"/>
            <a:endParaRPr lang="cs-CZ" sz="6000" b="1" i="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endParaRPr>
          </a:p>
          <a:p>
            <a:pPr algn="ctr"/>
            <a:r>
              <a:rPr lang="cs-CZ" sz="6000" b="1" i="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AZ kvíz</a:t>
            </a:r>
            <a:endParaRPr lang="cs-CZ" sz="6000"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endParaRPr>
          </a:p>
        </p:txBody>
      </p:sp>
      <p:sp>
        <p:nvSpPr>
          <p:cNvPr id="4" name="Obdélník 3"/>
          <p:cNvSpPr/>
          <p:nvPr/>
        </p:nvSpPr>
        <p:spPr>
          <a:xfrm>
            <a:off x="2607444" y="4752776"/>
            <a:ext cx="2861682" cy="923330"/>
          </a:xfrm>
          <a:prstGeom prst="rect">
            <a:avLst/>
          </a:prstGeom>
          <a:noFill/>
        </p:spPr>
        <p:txBody>
          <a:bodyPr wrap="none" lIns="91440" tIns="45720" rIns="91440" bIns="45720">
            <a:spAutoFit/>
          </a:bodyPr>
          <a:lstStyle/>
          <a:p>
            <a:pPr algn="ctr"/>
            <a:r>
              <a:rPr lang="cs-CZ" sz="5400" b="1" i="1" cap="none"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AZ kvíz</a:t>
            </a:r>
            <a:endParaRPr lang="cs-CZ" sz="5400" b="1" cap="none"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Tree>
    <p:extLst>
      <p:ext uri="{BB962C8B-B14F-4D97-AF65-F5344CB8AC3E}">
        <p14:creationId xmlns:p14="http://schemas.microsoft.com/office/powerpoint/2010/main" val="2596031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Effect transition="in" filter="fade">
                                      <p:cBhvr>
                                        <p:cTn id="13" dur="1000"/>
                                        <p:tgtEl>
                                          <p:spTgt spid="3">
                                            <p:bg/>
                                          </p:spTgt>
                                        </p:tgtEl>
                                      </p:cBhvr>
                                    </p:animEffect>
                                    <p:anim calcmode="lin" valueType="num">
                                      <p:cBhvr>
                                        <p:cTn id="14" dur="1000" fill="hold"/>
                                        <p:tgtEl>
                                          <p:spTgt spid="3">
                                            <p:bg/>
                                          </p:spTgt>
                                        </p:tgtEl>
                                        <p:attrNameLst>
                                          <p:attrName>ppt_x</p:attrName>
                                        </p:attrNameLst>
                                      </p:cBhvr>
                                      <p:tavLst>
                                        <p:tav tm="0">
                                          <p:val>
                                            <p:strVal val="#ppt_x"/>
                                          </p:val>
                                        </p:tav>
                                        <p:tav tm="100000">
                                          <p:val>
                                            <p:strVal val="#ppt_x"/>
                                          </p:val>
                                        </p:tav>
                                      </p:tavLst>
                                    </p:anim>
                                    <p:anim calcmode="lin" valueType="num">
                                      <p:cBhvr>
                                        <p:cTn id="15" dur="1000" fill="hold"/>
                                        <p:tgtEl>
                                          <p:spTgt spid="3">
                                            <p:bg/>
                                          </p:spTgt>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1000"/>
                                        <p:tgtEl>
                                          <p:spTgt spid="4"/>
                                        </p:tgtEl>
                                      </p:cBhvr>
                                    </p:animEffect>
                                    <p:anim calcmode="lin" valueType="num">
                                      <p:cBhvr>
                                        <p:cTn id="24" dur="1000" fill="hold"/>
                                        <p:tgtEl>
                                          <p:spTgt spid="4"/>
                                        </p:tgtEl>
                                        <p:attrNameLst>
                                          <p:attrName>ppt_x</p:attrName>
                                        </p:attrNameLst>
                                      </p:cBhvr>
                                      <p:tavLst>
                                        <p:tav tm="0">
                                          <p:val>
                                            <p:strVal val="#ppt_x"/>
                                          </p:val>
                                        </p:tav>
                                        <p:tav tm="100000">
                                          <p:val>
                                            <p:strVal val="#ppt_x"/>
                                          </p:val>
                                        </p:tav>
                                      </p:tavLst>
                                    </p:anim>
                                    <p:anim calcmode="lin" valueType="num">
                                      <p:cBhvr>
                                        <p:cTn id="2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animBg="1"/>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Šestiúhelník 3">
            <a:hlinkClick r:id="rId2" action="ppaction://hlinksldjump"/>
          </p:cNvPr>
          <p:cNvSpPr/>
          <p:nvPr/>
        </p:nvSpPr>
        <p:spPr>
          <a:xfrm rot="5400000">
            <a:off x="1978568" y="4726288"/>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16</a:t>
            </a:r>
            <a:endParaRPr lang="cs-CZ" sz="3600" i="1" dirty="0">
              <a:solidFill>
                <a:schemeClr val="bg1"/>
              </a:solidFill>
              <a:effectLst>
                <a:outerShdw blurRad="38100" dist="38100" dir="2700000" algn="tl">
                  <a:srgbClr val="000000">
                    <a:alpha val="43137"/>
                  </a:srgbClr>
                </a:outerShdw>
              </a:effectLst>
            </a:endParaRPr>
          </a:p>
        </p:txBody>
      </p:sp>
      <p:sp>
        <p:nvSpPr>
          <p:cNvPr id="5" name="Šestiúhelník 4">
            <a:hlinkClick r:id="rId3" action="ppaction://hlinksldjump"/>
          </p:cNvPr>
          <p:cNvSpPr/>
          <p:nvPr/>
        </p:nvSpPr>
        <p:spPr>
          <a:xfrm rot="5400000">
            <a:off x="2892968" y="4726288"/>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17</a:t>
            </a:r>
            <a:endParaRPr lang="cs-CZ" sz="3600" i="1" dirty="0">
              <a:solidFill>
                <a:schemeClr val="bg1"/>
              </a:solidFill>
              <a:effectLst>
                <a:outerShdw blurRad="38100" dist="38100" dir="2700000" algn="tl">
                  <a:srgbClr val="000000">
                    <a:alpha val="43137"/>
                  </a:srgbClr>
                </a:outerShdw>
              </a:effectLst>
            </a:endParaRPr>
          </a:p>
        </p:txBody>
      </p:sp>
      <p:sp>
        <p:nvSpPr>
          <p:cNvPr id="6" name="Šestiúhelník 5">
            <a:hlinkClick r:id="rId4" action="ppaction://hlinksldjump"/>
          </p:cNvPr>
          <p:cNvSpPr/>
          <p:nvPr/>
        </p:nvSpPr>
        <p:spPr>
          <a:xfrm rot="5400000">
            <a:off x="3807369" y="4702776"/>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18</a:t>
            </a:r>
            <a:endParaRPr lang="cs-CZ" sz="3600" i="1" dirty="0">
              <a:solidFill>
                <a:schemeClr val="bg1"/>
              </a:solidFill>
              <a:effectLst>
                <a:outerShdw blurRad="38100" dist="38100" dir="2700000" algn="tl">
                  <a:srgbClr val="000000">
                    <a:alpha val="43137"/>
                  </a:srgbClr>
                </a:outerShdw>
              </a:effectLst>
            </a:endParaRPr>
          </a:p>
        </p:txBody>
      </p:sp>
      <p:sp>
        <p:nvSpPr>
          <p:cNvPr id="7" name="Šestiúhelník 6">
            <a:hlinkClick r:id="rId5" action="ppaction://hlinksldjump"/>
          </p:cNvPr>
          <p:cNvSpPr/>
          <p:nvPr/>
        </p:nvSpPr>
        <p:spPr>
          <a:xfrm rot="5400000">
            <a:off x="4721768" y="4726288"/>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19</a:t>
            </a:r>
            <a:endParaRPr lang="cs-CZ" sz="3600" i="1" dirty="0">
              <a:solidFill>
                <a:schemeClr val="bg1"/>
              </a:solidFill>
              <a:effectLst>
                <a:outerShdw blurRad="38100" dist="38100" dir="2700000" algn="tl">
                  <a:srgbClr val="000000">
                    <a:alpha val="43137"/>
                  </a:srgbClr>
                </a:outerShdw>
              </a:effectLst>
            </a:endParaRPr>
          </a:p>
        </p:txBody>
      </p:sp>
      <p:sp>
        <p:nvSpPr>
          <p:cNvPr id="8" name="Šestiúhelník 7">
            <a:hlinkClick r:id="rId6" action="ppaction://hlinksldjump"/>
          </p:cNvPr>
          <p:cNvSpPr/>
          <p:nvPr/>
        </p:nvSpPr>
        <p:spPr>
          <a:xfrm rot="5400000">
            <a:off x="2435768" y="3902052"/>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11</a:t>
            </a:r>
            <a:endParaRPr lang="cs-CZ" sz="3600" i="1" dirty="0">
              <a:solidFill>
                <a:schemeClr val="bg1"/>
              </a:solidFill>
              <a:effectLst>
                <a:outerShdw blurRad="38100" dist="38100" dir="2700000" algn="tl">
                  <a:srgbClr val="000000">
                    <a:alpha val="43137"/>
                  </a:srgbClr>
                </a:outerShdw>
              </a:effectLst>
            </a:endParaRPr>
          </a:p>
        </p:txBody>
      </p:sp>
      <p:sp>
        <p:nvSpPr>
          <p:cNvPr id="9" name="Šestiúhelník 8">
            <a:hlinkClick r:id="rId7" action="ppaction://hlinksldjump"/>
          </p:cNvPr>
          <p:cNvSpPr/>
          <p:nvPr/>
        </p:nvSpPr>
        <p:spPr>
          <a:xfrm rot="5400000">
            <a:off x="5636168" y="4726288"/>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20</a:t>
            </a:r>
            <a:endParaRPr lang="cs-CZ" sz="3600" i="1" dirty="0">
              <a:solidFill>
                <a:schemeClr val="bg1"/>
              </a:solidFill>
              <a:effectLst>
                <a:outerShdw blurRad="38100" dist="38100" dir="2700000" algn="tl">
                  <a:srgbClr val="000000">
                    <a:alpha val="43137"/>
                  </a:srgbClr>
                </a:outerShdw>
              </a:effectLst>
            </a:endParaRPr>
          </a:p>
        </p:txBody>
      </p:sp>
      <p:sp>
        <p:nvSpPr>
          <p:cNvPr id="10" name="Šestiúhelník 9">
            <a:hlinkClick r:id="rId8" action="ppaction://hlinksldjump"/>
          </p:cNvPr>
          <p:cNvSpPr/>
          <p:nvPr/>
        </p:nvSpPr>
        <p:spPr>
          <a:xfrm rot="5400000">
            <a:off x="3807368" y="3070104"/>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8</a:t>
            </a:r>
            <a:endParaRPr lang="cs-CZ" sz="3600" i="1" dirty="0">
              <a:solidFill>
                <a:schemeClr val="bg1"/>
              </a:solidFill>
              <a:effectLst>
                <a:outerShdw blurRad="38100" dist="38100" dir="2700000" algn="tl">
                  <a:srgbClr val="000000">
                    <a:alpha val="43137"/>
                  </a:srgbClr>
                </a:outerShdw>
              </a:effectLst>
            </a:endParaRPr>
          </a:p>
        </p:txBody>
      </p:sp>
      <p:sp>
        <p:nvSpPr>
          <p:cNvPr id="11" name="Šestiúhelník 10">
            <a:hlinkClick r:id="rId9" action="ppaction://hlinksldjump"/>
          </p:cNvPr>
          <p:cNvSpPr/>
          <p:nvPr/>
        </p:nvSpPr>
        <p:spPr>
          <a:xfrm rot="5400000">
            <a:off x="4721768" y="3070104"/>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9</a:t>
            </a:r>
            <a:endParaRPr lang="cs-CZ" sz="3600" i="1" dirty="0">
              <a:solidFill>
                <a:schemeClr val="bg1"/>
              </a:solidFill>
              <a:effectLst>
                <a:outerShdw blurRad="38100" dist="38100" dir="2700000" algn="tl">
                  <a:srgbClr val="000000">
                    <a:alpha val="43137"/>
                  </a:srgbClr>
                </a:outerShdw>
              </a:effectLst>
            </a:endParaRPr>
          </a:p>
        </p:txBody>
      </p:sp>
      <p:sp>
        <p:nvSpPr>
          <p:cNvPr id="12" name="Šestiúhelník 11">
            <a:hlinkClick r:id="rId10" action="ppaction://hlinksldjump"/>
          </p:cNvPr>
          <p:cNvSpPr/>
          <p:nvPr/>
        </p:nvSpPr>
        <p:spPr>
          <a:xfrm rot="5400000">
            <a:off x="5178968" y="3890316"/>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14</a:t>
            </a:r>
            <a:endParaRPr lang="cs-CZ" sz="3600" i="1" dirty="0">
              <a:solidFill>
                <a:schemeClr val="bg1"/>
              </a:solidFill>
              <a:effectLst>
                <a:outerShdw blurRad="38100" dist="38100" dir="2700000" algn="tl">
                  <a:srgbClr val="000000">
                    <a:alpha val="43137"/>
                  </a:srgbClr>
                </a:outerShdw>
              </a:effectLst>
            </a:endParaRPr>
          </a:p>
        </p:txBody>
      </p:sp>
      <p:sp>
        <p:nvSpPr>
          <p:cNvPr id="13" name="Šestiúhelník 12">
            <a:hlinkClick r:id="rId11" action="ppaction://hlinksldjump"/>
          </p:cNvPr>
          <p:cNvSpPr/>
          <p:nvPr/>
        </p:nvSpPr>
        <p:spPr>
          <a:xfrm rot="5400000">
            <a:off x="4264568" y="3890316"/>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13</a:t>
            </a:r>
            <a:endParaRPr lang="cs-CZ" sz="3600" i="1" dirty="0">
              <a:solidFill>
                <a:schemeClr val="bg1"/>
              </a:solidFill>
              <a:effectLst>
                <a:outerShdw blurRad="38100" dist="38100" dir="2700000" algn="tl">
                  <a:srgbClr val="000000">
                    <a:alpha val="43137"/>
                  </a:srgbClr>
                </a:outerShdw>
              </a:effectLst>
            </a:endParaRPr>
          </a:p>
        </p:txBody>
      </p:sp>
      <p:sp>
        <p:nvSpPr>
          <p:cNvPr id="14" name="Šestiúhelník 13">
            <a:hlinkClick r:id="rId12" action="ppaction://hlinksldjump"/>
          </p:cNvPr>
          <p:cNvSpPr/>
          <p:nvPr/>
        </p:nvSpPr>
        <p:spPr>
          <a:xfrm rot="5400000">
            <a:off x="3350168" y="3912258"/>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12</a:t>
            </a:r>
            <a:endParaRPr lang="cs-CZ" sz="3600" i="1" dirty="0">
              <a:solidFill>
                <a:schemeClr val="bg1"/>
              </a:solidFill>
              <a:effectLst>
                <a:outerShdw blurRad="38100" dist="38100" dir="2700000" algn="tl">
                  <a:srgbClr val="000000">
                    <a:alpha val="43137"/>
                  </a:srgbClr>
                </a:outerShdw>
              </a:effectLst>
            </a:endParaRPr>
          </a:p>
        </p:txBody>
      </p:sp>
      <p:sp>
        <p:nvSpPr>
          <p:cNvPr id="15" name="Šestiúhelník 14">
            <a:hlinkClick r:id="rId13" action="ppaction://hlinksldjump"/>
          </p:cNvPr>
          <p:cNvSpPr/>
          <p:nvPr/>
        </p:nvSpPr>
        <p:spPr>
          <a:xfrm rot="5400000">
            <a:off x="3817320" y="1413920"/>
            <a:ext cx="1060704" cy="914400"/>
          </a:xfrm>
          <a:prstGeom prst="hexagon">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2</a:t>
            </a:r>
            <a:endParaRPr lang="cs-CZ" sz="3600" i="1" dirty="0">
              <a:solidFill>
                <a:schemeClr val="bg1"/>
              </a:solidFill>
              <a:effectLst>
                <a:outerShdw blurRad="38100" dist="38100" dir="2700000" algn="tl">
                  <a:srgbClr val="000000">
                    <a:alpha val="43137"/>
                  </a:srgbClr>
                </a:outerShdw>
              </a:effectLst>
            </a:endParaRPr>
          </a:p>
        </p:txBody>
      </p:sp>
      <p:sp>
        <p:nvSpPr>
          <p:cNvPr id="16" name="Šestiúhelník 15">
            <a:hlinkClick r:id="rId14" action="ppaction://hlinksldjump"/>
          </p:cNvPr>
          <p:cNvSpPr/>
          <p:nvPr/>
        </p:nvSpPr>
        <p:spPr>
          <a:xfrm rot="5400000">
            <a:off x="4264005" y="2239544"/>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5</a:t>
            </a:r>
            <a:endParaRPr lang="cs-CZ" sz="3600" i="1" dirty="0">
              <a:solidFill>
                <a:schemeClr val="bg1"/>
              </a:solidFill>
              <a:effectLst>
                <a:outerShdw blurRad="38100" dist="38100" dir="2700000" algn="tl">
                  <a:srgbClr val="000000">
                    <a:alpha val="43137"/>
                  </a:srgbClr>
                </a:outerShdw>
              </a:effectLst>
            </a:endParaRPr>
          </a:p>
        </p:txBody>
      </p:sp>
      <p:sp>
        <p:nvSpPr>
          <p:cNvPr id="17" name="Šestiúhelník 16">
            <a:hlinkClick r:id="rId15" action="ppaction://hlinksldjump"/>
          </p:cNvPr>
          <p:cNvSpPr/>
          <p:nvPr/>
        </p:nvSpPr>
        <p:spPr>
          <a:xfrm rot="5400000">
            <a:off x="3360120" y="2239544"/>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4</a:t>
            </a:r>
            <a:endParaRPr lang="cs-CZ" sz="3600" i="1" dirty="0">
              <a:solidFill>
                <a:schemeClr val="bg1"/>
              </a:solidFill>
              <a:effectLst>
                <a:outerShdw blurRad="38100" dist="38100" dir="2700000" algn="tl">
                  <a:srgbClr val="000000">
                    <a:alpha val="43137"/>
                  </a:srgbClr>
                </a:outerShdw>
              </a:effectLst>
            </a:endParaRPr>
          </a:p>
        </p:txBody>
      </p:sp>
      <p:sp>
        <p:nvSpPr>
          <p:cNvPr id="18" name="Šestiúhelník 17">
            <a:hlinkClick r:id="rId16" action="ppaction://hlinksldjump"/>
          </p:cNvPr>
          <p:cNvSpPr/>
          <p:nvPr/>
        </p:nvSpPr>
        <p:spPr>
          <a:xfrm rot="5400000">
            <a:off x="2892968" y="3070104"/>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7</a:t>
            </a:r>
            <a:endParaRPr lang="cs-CZ" sz="3600" i="1" dirty="0">
              <a:solidFill>
                <a:schemeClr val="bg1"/>
              </a:solidFill>
              <a:effectLst>
                <a:outerShdw blurRad="38100" dist="38100" dir="2700000" algn="tl">
                  <a:srgbClr val="000000">
                    <a:alpha val="43137"/>
                  </a:srgbClr>
                </a:outerShdw>
              </a:effectLst>
            </a:endParaRPr>
          </a:p>
        </p:txBody>
      </p:sp>
      <p:sp>
        <p:nvSpPr>
          <p:cNvPr id="19" name="Šestiúhelník 18">
            <a:hlinkClick r:id="rId17" action="ppaction://hlinksldjump"/>
          </p:cNvPr>
          <p:cNvSpPr/>
          <p:nvPr/>
        </p:nvSpPr>
        <p:spPr>
          <a:xfrm rot="5400000">
            <a:off x="6093368" y="3912258"/>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15</a:t>
            </a:r>
            <a:endParaRPr lang="cs-CZ" sz="3600" i="1" dirty="0">
              <a:solidFill>
                <a:schemeClr val="bg1"/>
              </a:solidFill>
              <a:effectLst>
                <a:outerShdw blurRad="38100" dist="38100" dir="2700000" algn="tl">
                  <a:srgbClr val="000000">
                    <a:alpha val="43137"/>
                  </a:srgbClr>
                </a:outerShdw>
              </a:effectLst>
            </a:endParaRPr>
          </a:p>
        </p:txBody>
      </p:sp>
      <p:sp>
        <p:nvSpPr>
          <p:cNvPr id="20" name="Šestiúhelník 19">
            <a:hlinkClick r:id="rId18" action="ppaction://hlinksldjump"/>
          </p:cNvPr>
          <p:cNvSpPr/>
          <p:nvPr/>
        </p:nvSpPr>
        <p:spPr>
          <a:xfrm rot="5400000">
            <a:off x="6550568" y="4726288"/>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21</a:t>
            </a:r>
            <a:endParaRPr lang="cs-CZ" sz="3600" i="1" dirty="0">
              <a:solidFill>
                <a:schemeClr val="bg1"/>
              </a:solidFill>
              <a:effectLst>
                <a:outerShdw blurRad="38100" dist="38100" dir="2700000" algn="tl">
                  <a:srgbClr val="000000">
                    <a:alpha val="43137"/>
                  </a:srgbClr>
                </a:outerShdw>
              </a:effectLst>
            </a:endParaRPr>
          </a:p>
        </p:txBody>
      </p:sp>
      <p:sp>
        <p:nvSpPr>
          <p:cNvPr id="21" name="Šestiúhelník 20">
            <a:hlinkClick r:id="rId19" action="ppaction://hlinksldjump"/>
          </p:cNvPr>
          <p:cNvSpPr/>
          <p:nvPr/>
        </p:nvSpPr>
        <p:spPr>
          <a:xfrm rot="5400000">
            <a:off x="5636168" y="3070104"/>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10</a:t>
            </a:r>
            <a:endParaRPr lang="cs-CZ" sz="3600" i="1" dirty="0">
              <a:solidFill>
                <a:schemeClr val="bg1"/>
              </a:solidFill>
              <a:effectLst>
                <a:outerShdw blurRad="38100" dist="38100" dir="2700000" algn="tl">
                  <a:srgbClr val="000000">
                    <a:alpha val="43137"/>
                  </a:srgbClr>
                </a:outerShdw>
              </a:effectLst>
            </a:endParaRPr>
          </a:p>
        </p:txBody>
      </p:sp>
      <p:sp>
        <p:nvSpPr>
          <p:cNvPr id="22" name="Šestiúhelník 21">
            <a:hlinkClick r:id="rId20" action="ppaction://hlinksldjump"/>
          </p:cNvPr>
          <p:cNvSpPr/>
          <p:nvPr/>
        </p:nvSpPr>
        <p:spPr>
          <a:xfrm rot="5400000">
            <a:off x="5178968" y="2239544"/>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6</a:t>
            </a:r>
            <a:endParaRPr lang="cs-CZ" sz="3600" i="1" dirty="0">
              <a:solidFill>
                <a:schemeClr val="bg1"/>
              </a:solidFill>
              <a:effectLst>
                <a:outerShdw blurRad="38100" dist="38100" dir="2700000" algn="tl">
                  <a:srgbClr val="000000">
                    <a:alpha val="43137"/>
                  </a:srgbClr>
                </a:outerShdw>
              </a:effectLst>
            </a:endParaRPr>
          </a:p>
        </p:txBody>
      </p:sp>
      <p:sp>
        <p:nvSpPr>
          <p:cNvPr id="23" name="Šestiúhelník 22">
            <a:hlinkClick r:id="rId21" action="ppaction://hlinksldjump"/>
          </p:cNvPr>
          <p:cNvSpPr/>
          <p:nvPr/>
        </p:nvSpPr>
        <p:spPr>
          <a:xfrm rot="5400000">
            <a:off x="4721768" y="1413920"/>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3</a:t>
            </a:r>
            <a:endParaRPr lang="cs-CZ" sz="3600" i="1" dirty="0">
              <a:solidFill>
                <a:schemeClr val="bg1"/>
              </a:solidFill>
              <a:effectLst>
                <a:outerShdw blurRad="38100" dist="38100" dir="2700000" algn="tl">
                  <a:srgbClr val="000000">
                    <a:alpha val="43137"/>
                  </a:srgbClr>
                </a:outerShdw>
              </a:effectLst>
            </a:endParaRPr>
          </a:p>
        </p:txBody>
      </p:sp>
      <p:sp>
        <p:nvSpPr>
          <p:cNvPr id="24" name="Šestiúhelník 23">
            <a:hlinkClick r:id="rId22" action="ppaction://hlinksldjump"/>
          </p:cNvPr>
          <p:cNvSpPr/>
          <p:nvPr/>
        </p:nvSpPr>
        <p:spPr>
          <a:xfrm rot="5400000">
            <a:off x="4264568" y="596510"/>
            <a:ext cx="1060704" cy="914400"/>
          </a:xfrm>
          <a:prstGeom prst="hexagon">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1</a:t>
            </a:r>
            <a:endParaRPr lang="cs-CZ" sz="3600" i="1" dirty="0">
              <a:solidFill>
                <a:schemeClr val="bg1"/>
              </a:solidFill>
              <a:effectLst>
                <a:outerShdw blurRad="38100" dist="38100" dir="2700000" algn="tl">
                  <a:srgbClr val="000000">
                    <a:alpha val="43137"/>
                  </a:srgbClr>
                </a:outerShdw>
              </a:effectLst>
            </a:endParaRPr>
          </a:p>
        </p:txBody>
      </p:sp>
      <p:sp>
        <p:nvSpPr>
          <p:cNvPr id="2" name="Obdélník 1"/>
          <p:cNvSpPr/>
          <p:nvPr/>
        </p:nvSpPr>
        <p:spPr>
          <a:xfrm>
            <a:off x="195660" y="372929"/>
            <a:ext cx="3960440" cy="707886"/>
          </a:xfrm>
          <a:prstGeom prst="rect">
            <a:avLst/>
          </a:prstGeom>
          <a:solidFill>
            <a:schemeClr val="accent1">
              <a:lumMod val="40000"/>
              <a:lumOff val="60000"/>
            </a:schemeClr>
          </a:solidFill>
          <a:ln>
            <a:solidFill>
              <a:schemeClr val="tx2"/>
            </a:solidFill>
          </a:ln>
        </p:spPr>
        <p:txBody>
          <a:bodyPr wrap="square" lIns="91440" tIns="45720" rIns="91440" bIns="45720">
            <a:spAutoFit/>
          </a:bodyPr>
          <a:lstStyle/>
          <a:p>
            <a:pPr algn="ctr"/>
            <a:r>
              <a:rPr lang="cs-CZ" sz="4000" b="1" i="1" cap="none" spc="0"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AZ kvíz</a:t>
            </a:r>
          </a:p>
        </p:txBody>
      </p:sp>
      <p:sp>
        <p:nvSpPr>
          <p:cNvPr id="25" name="Obdélník 24"/>
          <p:cNvSpPr/>
          <p:nvPr/>
        </p:nvSpPr>
        <p:spPr>
          <a:xfrm>
            <a:off x="5436096" y="372929"/>
            <a:ext cx="3505132" cy="707886"/>
          </a:xfrm>
          <a:prstGeom prst="rect">
            <a:avLst/>
          </a:prstGeom>
          <a:solidFill>
            <a:schemeClr val="accent1">
              <a:lumMod val="40000"/>
              <a:lumOff val="60000"/>
            </a:schemeClr>
          </a:solidFill>
          <a:ln>
            <a:solidFill>
              <a:schemeClr val="tx2"/>
            </a:solidFill>
          </a:ln>
        </p:spPr>
        <p:txBody>
          <a:bodyPr wrap="square" lIns="91440" tIns="45720" rIns="91440" bIns="45720">
            <a:spAutoFit/>
          </a:bodyPr>
          <a:lstStyle/>
          <a:p>
            <a:pPr algn="ctr"/>
            <a:r>
              <a:rPr lang="cs-CZ" sz="4000" b="1" i="1" cap="none" spc="0"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Pravidla</a:t>
            </a:r>
          </a:p>
        </p:txBody>
      </p:sp>
      <p:sp>
        <p:nvSpPr>
          <p:cNvPr id="26" name="Tlačítko akce: Dopředu nebo Další 25">
            <a:hlinkClick r:id="rId23" action="ppaction://hlinksldjump" highlightClick="1"/>
          </p:cNvPr>
          <p:cNvSpPr/>
          <p:nvPr/>
        </p:nvSpPr>
        <p:spPr>
          <a:xfrm>
            <a:off x="8509180" y="555778"/>
            <a:ext cx="432048" cy="463140"/>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9" name="Šestiúhelník 28">
            <a:hlinkClick r:id="rId24" action="ppaction://hlinksldjump"/>
          </p:cNvPr>
          <p:cNvSpPr/>
          <p:nvPr/>
        </p:nvSpPr>
        <p:spPr>
          <a:xfrm rot="5400000">
            <a:off x="1555004" y="5525252"/>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22</a:t>
            </a:r>
            <a:endParaRPr lang="cs-CZ" sz="3600" i="1" dirty="0">
              <a:solidFill>
                <a:schemeClr val="bg1"/>
              </a:solidFill>
              <a:effectLst>
                <a:outerShdw blurRad="38100" dist="38100" dir="2700000" algn="tl">
                  <a:srgbClr val="000000">
                    <a:alpha val="43137"/>
                  </a:srgbClr>
                </a:outerShdw>
              </a:effectLst>
            </a:endParaRPr>
          </a:p>
        </p:txBody>
      </p:sp>
      <p:sp>
        <p:nvSpPr>
          <p:cNvPr id="28" name="Šestiúhelník 27">
            <a:hlinkClick r:id="rId25" action="ppaction://hlinksldjump"/>
          </p:cNvPr>
          <p:cNvSpPr/>
          <p:nvPr/>
        </p:nvSpPr>
        <p:spPr>
          <a:xfrm rot="5400000">
            <a:off x="2469404" y="5525252"/>
            <a:ext cx="1060704" cy="914400"/>
          </a:xfrm>
          <a:prstGeom prst="hexagon">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23</a:t>
            </a:r>
            <a:endParaRPr lang="cs-CZ" sz="3600" i="1" dirty="0">
              <a:solidFill>
                <a:schemeClr val="bg1"/>
              </a:solidFill>
              <a:effectLst>
                <a:outerShdw blurRad="38100" dist="38100" dir="2700000" algn="tl">
                  <a:srgbClr val="000000">
                    <a:alpha val="43137"/>
                  </a:srgbClr>
                </a:outerShdw>
              </a:effectLst>
            </a:endParaRPr>
          </a:p>
        </p:txBody>
      </p:sp>
      <p:sp>
        <p:nvSpPr>
          <p:cNvPr id="30" name="Šestiúhelník 29">
            <a:hlinkClick r:id="rId26" action="ppaction://hlinksldjump"/>
          </p:cNvPr>
          <p:cNvSpPr/>
          <p:nvPr/>
        </p:nvSpPr>
        <p:spPr>
          <a:xfrm rot="5400000">
            <a:off x="3369821" y="5525252"/>
            <a:ext cx="1060704" cy="914400"/>
          </a:xfrm>
          <a:prstGeom prst="hexagon">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24</a:t>
            </a:r>
            <a:endParaRPr lang="cs-CZ" sz="3600" i="1" dirty="0">
              <a:solidFill>
                <a:schemeClr val="bg1"/>
              </a:solidFill>
              <a:effectLst>
                <a:outerShdw blurRad="38100" dist="38100" dir="2700000" algn="tl">
                  <a:srgbClr val="000000">
                    <a:alpha val="43137"/>
                  </a:srgbClr>
                </a:outerShdw>
              </a:effectLst>
            </a:endParaRPr>
          </a:p>
        </p:txBody>
      </p:sp>
      <p:sp>
        <p:nvSpPr>
          <p:cNvPr id="31" name="Šestiúhelník 30">
            <a:hlinkClick r:id="rId27" action="ppaction://hlinksldjump"/>
          </p:cNvPr>
          <p:cNvSpPr/>
          <p:nvPr/>
        </p:nvSpPr>
        <p:spPr>
          <a:xfrm rot="5400000">
            <a:off x="4264005" y="5525252"/>
            <a:ext cx="1060704" cy="914400"/>
          </a:xfrm>
          <a:prstGeom prst="hexagon">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25</a:t>
            </a:r>
            <a:endParaRPr lang="cs-CZ" sz="3600" i="1" dirty="0">
              <a:solidFill>
                <a:schemeClr val="bg1"/>
              </a:solidFill>
              <a:effectLst>
                <a:outerShdw blurRad="38100" dist="38100" dir="2700000" algn="tl">
                  <a:srgbClr val="000000">
                    <a:alpha val="43137"/>
                  </a:srgbClr>
                </a:outerShdw>
              </a:effectLst>
            </a:endParaRPr>
          </a:p>
        </p:txBody>
      </p:sp>
      <p:sp>
        <p:nvSpPr>
          <p:cNvPr id="32" name="Šestiúhelník 31">
            <a:hlinkClick r:id="rId28" action="ppaction://hlinksldjump"/>
          </p:cNvPr>
          <p:cNvSpPr/>
          <p:nvPr/>
        </p:nvSpPr>
        <p:spPr>
          <a:xfrm rot="5400000">
            <a:off x="5173288" y="5532792"/>
            <a:ext cx="1060704" cy="914400"/>
          </a:xfrm>
          <a:prstGeom prst="hexagon">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26</a:t>
            </a:r>
            <a:endParaRPr lang="cs-CZ" sz="3600" i="1" dirty="0">
              <a:solidFill>
                <a:schemeClr val="bg1"/>
              </a:solidFill>
              <a:effectLst>
                <a:outerShdw blurRad="38100" dist="38100" dir="2700000" algn="tl">
                  <a:srgbClr val="000000">
                    <a:alpha val="43137"/>
                  </a:srgbClr>
                </a:outerShdw>
              </a:effectLst>
            </a:endParaRPr>
          </a:p>
        </p:txBody>
      </p:sp>
      <p:sp>
        <p:nvSpPr>
          <p:cNvPr id="33" name="Šestiúhelník 32">
            <a:hlinkClick r:id="rId29" action="ppaction://hlinksldjump"/>
          </p:cNvPr>
          <p:cNvSpPr/>
          <p:nvPr/>
        </p:nvSpPr>
        <p:spPr>
          <a:xfrm rot="5400000">
            <a:off x="6095725" y="5548072"/>
            <a:ext cx="1060704" cy="914400"/>
          </a:xfrm>
          <a:prstGeom prst="hexagon">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27</a:t>
            </a:r>
            <a:endParaRPr lang="cs-CZ" sz="3600" i="1" dirty="0">
              <a:solidFill>
                <a:schemeClr val="bg1"/>
              </a:solidFill>
              <a:effectLst>
                <a:outerShdw blurRad="38100" dist="38100" dir="2700000" algn="tl">
                  <a:srgbClr val="000000">
                    <a:alpha val="43137"/>
                  </a:srgbClr>
                </a:outerShdw>
              </a:effectLst>
            </a:endParaRPr>
          </a:p>
        </p:txBody>
      </p:sp>
      <p:sp>
        <p:nvSpPr>
          <p:cNvPr id="36" name="Šestiúhelník 35">
            <a:hlinkClick r:id="rId30" action="ppaction://hlinksldjump"/>
          </p:cNvPr>
          <p:cNvSpPr/>
          <p:nvPr/>
        </p:nvSpPr>
        <p:spPr>
          <a:xfrm rot="5400000">
            <a:off x="7010125" y="5548072"/>
            <a:ext cx="1060704" cy="9144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sz="3600" i="1" dirty="0" smtClean="0">
                <a:solidFill>
                  <a:schemeClr val="bg1"/>
                </a:solidFill>
                <a:effectLst>
                  <a:outerShdw blurRad="38100" dist="38100" dir="2700000" algn="tl">
                    <a:srgbClr val="000000">
                      <a:alpha val="43137"/>
                    </a:srgbClr>
                  </a:outerShdw>
                </a:effectLst>
              </a:rPr>
              <a:t>28</a:t>
            </a:r>
            <a:endParaRPr lang="cs-CZ" sz="3600" i="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695008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4"/>
                    </p:tgtEl>
                  </p:cond>
                </p:stCondLst>
                <p:endSync evt="end" delay="0">
                  <p:rtn val="all"/>
                </p:endSync>
                <p:childTnLst>
                  <p:par>
                    <p:cTn id="3" fill="hold">
                      <p:stCondLst>
                        <p:cond delay="0"/>
                      </p:stCondLst>
                      <p:childTnLst>
                        <p:par>
                          <p:cTn id="4" fill="hold">
                            <p:stCondLst>
                              <p:cond delay="0"/>
                            </p:stCondLst>
                            <p:childTnLst>
                              <p:par>
                                <p:cTn id="5" presetID="19" presetClass="emph" presetSubtype="0" fill="hold" grpId="0" nodeType="clickEffect">
                                  <p:stCondLst>
                                    <p:cond delay="0"/>
                                  </p:stCondLst>
                                  <p:childTnLst>
                                    <p:animClr clrSpc="rgb" dir="cw">
                                      <p:cBhvr override="childStyle">
                                        <p:cTn id="6" dur="500" fill="hold"/>
                                        <p:tgtEl>
                                          <p:spTgt spid="24"/>
                                        </p:tgtEl>
                                        <p:attrNameLst>
                                          <p:attrName>style.color</p:attrName>
                                        </p:attrNameLst>
                                      </p:cBhvr>
                                      <p:to>
                                        <a:schemeClr val="accent2"/>
                                      </p:to>
                                    </p:animClr>
                                    <p:animClr clrSpc="rgb" dir="cw">
                                      <p:cBhvr>
                                        <p:cTn id="7" dur="500" fill="hold"/>
                                        <p:tgtEl>
                                          <p:spTgt spid="24"/>
                                        </p:tgtEl>
                                        <p:attrNameLst>
                                          <p:attrName>fillcolor</p:attrName>
                                        </p:attrNameLst>
                                      </p:cBhvr>
                                      <p:to>
                                        <a:schemeClr val="accent2"/>
                                      </p:to>
                                    </p:animClr>
                                    <p:set>
                                      <p:cBhvr>
                                        <p:cTn id="8" dur="500" fill="hold"/>
                                        <p:tgtEl>
                                          <p:spTgt spid="24"/>
                                        </p:tgtEl>
                                        <p:attrNameLst>
                                          <p:attrName>fill.type</p:attrName>
                                        </p:attrNameLst>
                                      </p:cBhvr>
                                      <p:to>
                                        <p:strVal val="solid"/>
                                      </p:to>
                                    </p:set>
                                    <p:set>
                                      <p:cBhvr>
                                        <p:cTn id="9" dur="500" fill="hold"/>
                                        <p:tgtEl>
                                          <p:spTgt spid="24"/>
                                        </p:tgtEl>
                                        <p:attrNameLst>
                                          <p:attrName>fill.on</p:attrName>
                                        </p:attrNameLst>
                                      </p:cBhvr>
                                      <p:to>
                                        <p:strVal val="true"/>
                                      </p:to>
                                    </p:set>
                                  </p:childTnLst>
                                </p:cTn>
                              </p:par>
                            </p:childTnLst>
                          </p:cTn>
                        </p:par>
                      </p:childTnLst>
                    </p:cTn>
                  </p:par>
                </p:childTnLst>
              </p:cTn>
              <p:nextCondLst>
                <p:cond evt="onClick" delay="0">
                  <p:tgtEl>
                    <p:spTgt spid="24"/>
                  </p:tgtEl>
                </p:cond>
              </p:nextCondLst>
            </p:seq>
            <p:seq concurrent="1" nextAc="seek">
              <p:cTn id="10" restart="whenNotActive" fill="hold" evtFilter="cancelBubble" nodeType="interactiveSeq">
                <p:stCondLst>
                  <p:cond evt="onClick" delay="0">
                    <p:tgtEl>
                      <p:spTgt spid="23"/>
                    </p:tgtEl>
                  </p:cond>
                </p:stCondLst>
                <p:endSync evt="end" delay="0">
                  <p:rtn val="all"/>
                </p:endSync>
                <p:childTnLst>
                  <p:par>
                    <p:cTn id="11" fill="hold">
                      <p:stCondLst>
                        <p:cond delay="0"/>
                      </p:stCondLst>
                      <p:childTnLst>
                        <p:par>
                          <p:cTn id="12" fill="hold">
                            <p:stCondLst>
                              <p:cond delay="0"/>
                            </p:stCondLst>
                            <p:childTnLst>
                              <p:par>
                                <p:cTn id="13" presetID="19" presetClass="emph" presetSubtype="0" fill="hold" grpId="0" nodeType="clickEffect">
                                  <p:stCondLst>
                                    <p:cond delay="0"/>
                                  </p:stCondLst>
                                  <p:childTnLst>
                                    <p:animClr clrSpc="rgb" dir="cw">
                                      <p:cBhvr override="childStyle">
                                        <p:cTn id="14" dur="500" fill="hold"/>
                                        <p:tgtEl>
                                          <p:spTgt spid="23"/>
                                        </p:tgtEl>
                                        <p:attrNameLst>
                                          <p:attrName>style.color</p:attrName>
                                        </p:attrNameLst>
                                      </p:cBhvr>
                                      <p:to>
                                        <a:schemeClr val="accent2"/>
                                      </p:to>
                                    </p:animClr>
                                    <p:animClr clrSpc="rgb" dir="cw">
                                      <p:cBhvr>
                                        <p:cTn id="15" dur="500" fill="hold"/>
                                        <p:tgtEl>
                                          <p:spTgt spid="23"/>
                                        </p:tgtEl>
                                        <p:attrNameLst>
                                          <p:attrName>fillcolor</p:attrName>
                                        </p:attrNameLst>
                                      </p:cBhvr>
                                      <p:to>
                                        <a:schemeClr val="accent2"/>
                                      </p:to>
                                    </p:animClr>
                                    <p:set>
                                      <p:cBhvr>
                                        <p:cTn id="16" dur="500" fill="hold"/>
                                        <p:tgtEl>
                                          <p:spTgt spid="23"/>
                                        </p:tgtEl>
                                        <p:attrNameLst>
                                          <p:attrName>fill.type</p:attrName>
                                        </p:attrNameLst>
                                      </p:cBhvr>
                                      <p:to>
                                        <p:strVal val="solid"/>
                                      </p:to>
                                    </p:set>
                                    <p:set>
                                      <p:cBhvr>
                                        <p:cTn id="17" dur="500" fill="hold"/>
                                        <p:tgtEl>
                                          <p:spTgt spid="23"/>
                                        </p:tgtEl>
                                        <p:attrNameLst>
                                          <p:attrName>fill.on</p:attrName>
                                        </p:attrNameLst>
                                      </p:cBhvr>
                                      <p:to>
                                        <p:strVal val="true"/>
                                      </p:to>
                                    </p:set>
                                  </p:childTnLst>
                                </p:cTn>
                              </p:par>
                            </p:childTnLst>
                          </p:cTn>
                        </p:par>
                      </p:childTnLst>
                    </p:cTn>
                  </p:par>
                </p:childTnLst>
              </p:cTn>
              <p:nextCondLst>
                <p:cond evt="onClick" delay="0">
                  <p:tgtEl>
                    <p:spTgt spid="23"/>
                  </p:tgtEl>
                </p:cond>
              </p:nextCondLst>
            </p:seq>
            <p:seq concurrent="1" nextAc="seek">
              <p:cTn id="18" restart="whenNotActive" fill="hold" evtFilter="cancelBubble" nodeType="interactiveSeq">
                <p:stCondLst>
                  <p:cond evt="onClick" delay="0">
                    <p:tgtEl>
                      <p:spTgt spid="22"/>
                    </p:tgtEl>
                  </p:cond>
                </p:stCondLst>
                <p:endSync evt="end" delay="0">
                  <p:rtn val="all"/>
                </p:endSync>
                <p:childTnLst>
                  <p:par>
                    <p:cTn id="19" fill="hold">
                      <p:stCondLst>
                        <p:cond delay="0"/>
                      </p:stCondLst>
                      <p:childTnLst>
                        <p:par>
                          <p:cTn id="20" fill="hold">
                            <p:stCondLst>
                              <p:cond delay="0"/>
                            </p:stCondLst>
                            <p:childTnLst>
                              <p:par>
                                <p:cTn id="21" presetID="19" presetClass="emph" presetSubtype="0" fill="hold" grpId="0" nodeType="clickEffect">
                                  <p:stCondLst>
                                    <p:cond delay="0"/>
                                  </p:stCondLst>
                                  <p:childTnLst>
                                    <p:animClr clrSpc="rgb" dir="cw">
                                      <p:cBhvr override="childStyle">
                                        <p:cTn id="22" dur="500" fill="hold"/>
                                        <p:tgtEl>
                                          <p:spTgt spid="22"/>
                                        </p:tgtEl>
                                        <p:attrNameLst>
                                          <p:attrName>style.color</p:attrName>
                                        </p:attrNameLst>
                                      </p:cBhvr>
                                      <p:to>
                                        <a:schemeClr val="accent2"/>
                                      </p:to>
                                    </p:animClr>
                                    <p:animClr clrSpc="rgb" dir="cw">
                                      <p:cBhvr>
                                        <p:cTn id="23" dur="500" fill="hold"/>
                                        <p:tgtEl>
                                          <p:spTgt spid="22"/>
                                        </p:tgtEl>
                                        <p:attrNameLst>
                                          <p:attrName>fillcolor</p:attrName>
                                        </p:attrNameLst>
                                      </p:cBhvr>
                                      <p:to>
                                        <a:schemeClr val="accent2"/>
                                      </p:to>
                                    </p:animClr>
                                    <p:set>
                                      <p:cBhvr>
                                        <p:cTn id="24" dur="500" fill="hold"/>
                                        <p:tgtEl>
                                          <p:spTgt spid="22"/>
                                        </p:tgtEl>
                                        <p:attrNameLst>
                                          <p:attrName>fill.type</p:attrName>
                                        </p:attrNameLst>
                                      </p:cBhvr>
                                      <p:to>
                                        <p:strVal val="solid"/>
                                      </p:to>
                                    </p:set>
                                    <p:set>
                                      <p:cBhvr>
                                        <p:cTn id="25" dur="500" fill="hold"/>
                                        <p:tgtEl>
                                          <p:spTgt spid="22"/>
                                        </p:tgtEl>
                                        <p:attrNameLst>
                                          <p:attrName>fill.on</p:attrName>
                                        </p:attrNameLst>
                                      </p:cBhvr>
                                      <p:to>
                                        <p:strVal val="true"/>
                                      </p:to>
                                    </p:set>
                                  </p:childTnLst>
                                </p:cTn>
                              </p:par>
                            </p:childTnLst>
                          </p:cTn>
                        </p:par>
                      </p:childTnLst>
                    </p:cTn>
                  </p:par>
                </p:childTnLst>
              </p:cTn>
              <p:nextCondLst>
                <p:cond evt="onClick" delay="0">
                  <p:tgtEl>
                    <p:spTgt spid="22"/>
                  </p:tgtEl>
                </p:cond>
              </p:nextCondLst>
            </p:seq>
            <p:seq concurrent="1" nextAc="seek">
              <p:cTn id="26" restart="whenNotActive" fill="hold" evtFilter="cancelBubble" nodeType="interactiveSeq">
                <p:stCondLst>
                  <p:cond evt="onClick" delay="0">
                    <p:tgtEl>
                      <p:spTgt spid="21"/>
                    </p:tgtEl>
                  </p:cond>
                </p:stCondLst>
                <p:endSync evt="end" delay="0">
                  <p:rtn val="all"/>
                </p:endSync>
                <p:childTnLst>
                  <p:par>
                    <p:cTn id="27" fill="hold">
                      <p:stCondLst>
                        <p:cond delay="0"/>
                      </p:stCondLst>
                      <p:childTnLst>
                        <p:par>
                          <p:cTn id="28" fill="hold">
                            <p:stCondLst>
                              <p:cond delay="0"/>
                            </p:stCondLst>
                            <p:childTnLst>
                              <p:par>
                                <p:cTn id="29" presetID="19" presetClass="emph" presetSubtype="0" fill="hold" grpId="0" nodeType="clickEffect">
                                  <p:stCondLst>
                                    <p:cond delay="0"/>
                                  </p:stCondLst>
                                  <p:childTnLst>
                                    <p:animClr clrSpc="rgb" dir="cw">
                                      <p:cBhvr override="childStyle">
                                        <p:cTn id="30" dur="500" fill="hold"/>
                                        <p:tgtEl>
                                          <p:spTgt spid="21"/>
                                        </p:tgtEl>
                                        <p:attrNameLst>
                                          <p:attrName>style.color</p:attrName>
                                        </p:attrNameLst>
                                      </p:cBhvr>
                                      <p:to>
                                        <a:schemeClr val="accent2"/>
                                      </p:to>
                                    </p:animClr>
                                    <p:animClr clrSpc="rgb" dir="cw">
                                      <p:cBhvr>
                                        <p:cTn id="31" dur="500" fill="hold"/>
                                        <p:tgtEl>
                                          <p:spTgt spid="21"/>
                                        </p:tgtEl>
                                        <p:attrNameLst>
                                          <p:attrName>fillcolor</p:attrName>
                                        </p:attrNameLst>
                                      </p:cBhvr>
                                      <p:to>
                                        <a:schemeClr val="accent2"/>
                                      </p:to>
                                    </p:animClr>
                                    <p:set>
                                      <p:cBhvr>
                                        <p:cTn id="32" dur="500" fill="hold"/>
                                        <p:tgtEl>
                                          <p:spTgt spid="21"/>
                                        </p:tgtEl>
                                        <p:attrNameLst>
                                          <p:attrName>fill.type</p:attrName>
                                        </p:attrNameLst>
                                      </p:cBhvr>
                                      <p:to>
                                        <p:strVal val="solid"/>
                                      </p:to>
                                    </p:set>
                                    <p:set>
                                      <p:cBhvr>
                                        <p:cTn id="33" dur="500" fill="hold"/>
                                        <p:tgtEl>
                                          <p:spTgt spid="21"/>
                                        </p:tgtEl>
                                        <p:attrNameLst>
                                          <p:attrName>fill.on</p:attrName>
                                        </p:attrNameLst>
                                      </p:cBhvr>
                                      <p:to>
                                        <p:strVal val="true"/>
                                      </p:to>
                                    </p:set>
                                  </p:childTnLst>
                                </p:cTn>
                              </p:par>
                            </p:childTnLst>
                          </p:cTn>
                        </p:par>
                      </p:childTnLst>
                    </p:cTn>
                  </p:par>
                </p:childTnLst>
              </p:cTn>
              <p:nextCondLst>
                <p:cond evt="onClick" delay="0">
                  <p:tgtEl>
                    <p:spTgt spid="21"/>
                  </p:tgtEl>
                </p:cond>
              </p:nextCondLst>
            </p:seq>
            <p:seq concurrent="1" nextAc="seek">
              <p:cTn id="34" restart="whenNotActive" fill="hold" evtFilter="cancelBubble" nodeType="interactiveSeq">
                <p:stCondLst>
                  <p:cond evt="onClick" delay="0">
                    <p:tgtEl>
                      <p:spTgt spid="19"/>
                    </p:tgtEl>
                  </p:cond>
                </p:stCondLst>
                <p:endSync evt="end" delay="0">
                  <p:rtn val="all"/>
                </p:endSync>
                <p:childTnLst>
                  <p:par>
                    <p:cTn id="35" fill="hold">
                      <p:stCondLst>
                        <p:cond delay="0"/>
                      </p:stCondLst>
                      <p:childTnLst>
                        <p:par>
                          <p:cTn id="36" fill="hold">
                            <p:stCondLst>
                              <p:cond delay="0"/>
                            </p:stCondLst>
                            <p:childTnLst>
                              <p:par>
                                <p:cTn id="37" presetID="19" presetClass="emph" presetSubtype="0" fill="hold" grpId="0" nodeType="clickEffect">
                                  <p:stCondLst>
                                    <p:cond delay="0"/>
                                  </p:stCondLst>
                                  <p:childTnLst>
                                    <p:animClr clrSpc="rgb" dir="cw">
                                      <p:cBhvr override="childStyle">
                                        <p:cTn id="38" dur="500" fill="hold"/>
                                        <p:tgtEl>
                                          <p:spTgt spid="19"/>
                                        </p:tgtEl>
                                        <p:attrNameLst>
                                          <p:attrName>style.color</p:attrName>
                                        </p:attrNameLst>
                                      </p:cBhvr>
                                      <p:to>
                                        <a:schemeClr val="accent2"/>
                                      </p:to>
                                    </p:animClr>
                                    <p:animClr clrSpc="rgb" dir="cw">
                                      <p:cBhvr>
                                        <p:cTn id="39" dur="500" fill="hold"/>
                                        <p:tgtEl>
                                          <p:spTgt spid="19"/>
                                        </p:tgtEl>
                                        <p:attrNameLst>
                                          <p:attrName>fillcolor</p:attrName>
                                        </p:attrNameLst>
                                      </p:cBhvr>
                                      <p:to>
                                        <a:schemeClr val="accent2"/>
                                      </p:to>
                                    </p:animClr>
                                    <p:set>
                                      <p:cBhvr>
                                        <p:cTn id="40" dur="500" fill="hold"/>
                                        <p:tgtEl>
                                          <p:spTgt spid="19"/>
                                        </p:tgtEl>
                                        <p:attrNameLst>
                                          <p:attrName>fill.type</p:attrName>
                                        </p:attrNameLst>
                                      </p:cBhvr>
                                      <p:to>
                                        <p:strVal val="solid"/>
                                      </p:to>
                                    </p:set>
                                    <p:set>
                                      <p:cBhvr>
                                        <p:cTn id="41" dur="500" fill="hold"/>
                                        <p:tgtEl>
                                          <p:spTgt spid="19"/>
                                        </p:tgtEl>
                                        <p:attrNameLst>
                                          <p:attrName>fill.on</p:attrName>
                                        </p:attrNameLst>
                                      </p:cBhvr>
                                      <p:to>
                                        <p:strVal val="true"/>
                                      </p:to>
                                    </p:set>
                                  </p:childTnLst>
                                </p:cTn>
                              </p:par>
                            </p:childTnLst>
                          </p:cTn>
                        </p:par>
                      </p:childTnLst>
                    </p:cTn>
                  </p:par>
                </p:childTnLst>
              </p:cTn>
              <p:nextCondLst>
                <p:cond evt="onClick" delay="0">
                  <p:tgtEl>
                    <p:spTgt spid="19"/>
                  </p:tgtEl>
                </p:cond>
              </p:nextCondLst>
            </p:seq>
            <p:seq concurrent="1" nextAc="seek">
              <p:cTn id="42" restart="whenNotActive" fill="hold" evtFilter="cancelBubble" nodeType="interactiveSeq">
                <p:stCondLst>
                  <p:cond evt="onClick" delay="0">
                    <p:tgtEl>
                      <p:spTgt spid="20"/>
                    </p:tgtEl>
                  </p:cond>
                </p:stCondLst>
                <p:endSync evt="end" delay="0">
                  <p:rtn val="all"/>
                </p:endSync>
                <p:childTnLst>
                  <p:par>
                    <p:cTn id="43" fill="hold">
                      <p:stCondLst>
                        <p:cond delay="0"/>
                      </p:stCondLst>
                      <p:childTnLst>
                        <p:par>
                          <p:cTn id="44" fill="hold">
                            <p:stCondLst>
                              <p:cond delay="0"/>
                            </p:stCondLst>
                            <p:childTnLst>
                              <p:par>
                                <p:cTn id="45" presetID="19" presetClass="emph" presetSubtype="0" fill="hold" grpId="0" nodeType="clickEffect">
                                  <p:stCondLst>
                                    <p:cond delay="0"/>
                                  </p:stCondLst>
                                  <p:childTnLst>
                                    <p:animClr clrSpc="rgb" dir="cw">
                                      <p:cBhvr override="childStyle">
                                        <p:cTn id="46" dur="500" fill="hold"/>
                                        <p:tgtEl>
                                          <p:spTgt spid="20"/>
                                        </p:tgtEl>
                                        <p:attrNameLst>
                                          <p:attrName>style.color</p:attrName>
                                        </p:attrNameLst>
                                      </p:cBhvr>
                                      <p:to>
                                        <a:schemeClr val="accent2"/>
                                      </p:to>
                                    </p:animClr>
                                    <p:animClr clrSpc="rgb" dir="cw">
                                      <p:cBhvr>
                                        <p:cTn id="47" dur="500" fill="hold"/>
                                        <p:tgtEl>
                                          <p:spTgt spid="20"/>
                                        </p:tgtEl>
                                        <p:attrNameLst>
                                          <p:attrName>fillcolor</p:attrName>
                                        </p:attrNameLst>
                                      </p:cBhvr>
                                      <p:to>
                                        <a:schemeClr val="accent2"/>
                                      </p:to>
                                    </p:animClr>
                                    <p:set>
                                      <p:cBhvr>
                                        <p:cTn id="48" dur="500" fill="hold"/>
                                        <p:tgtEl>
                                          <p:spTgt spid="20"/>
                                        </p:tgtEl>
                                        <p:attrNameLst>
                                          <p:attrName>fill.type</p:attrName>
                                        </p:attrNameLst>
                                      </p:cBhvr>
                                      <p:to>
                                        <p:strVal val="solid"/>
                                      </p:to>
                                    </p:set>
                                    <p:set>
                                      <p:cBhvr>
                                        <p:cTn id="49" dur="500" fill="hold"/>
                                        <p:tgtEl>
                                          <p:spTgt spid="20"/>
                                        </p:tgtEl>
                                        <p:attrNameLst>
                                          <p:attrName>fill.on</p:attrName>
                                        </p:attrNameLst>
                                      </p:cBhvr>
                                      <p:to>
                                        <p:strVal val="true"/>
                                      </p:to>
                                    </p:set>
                                  </p:childTnLst>
                                </p:cTn>
                              </p:par>
                            </p:childTnLst>
                          </p:cTn>
                        </p:par>
                      </p:childTnLst>
                    </p:cTn>
                  </p:par>
                </p:childTnLst>
              </p:cTn>
              <p:nextCondLst>
                <p:cond evt="onClick" delay="0">
                  <p:tgtEl>
                    <p:spTgt spid="20"/>
                  </p:tgtEl>
                </p:cond>
              </p:nextCondLst>
            </p:seq>
            <p:seq concurrent="1" nextAc="seek">
              <p:cTn id="50" restart="whenNotActive" fill="hold" evtFilter="cancelBubble" nodeType="interactiveSeq">
                <p:stCondLst>
                  <p:cond evt="onClick" delay="0">
                    <p:tgtEl>
                      <p:spTgt spid="4"/>
                    </p:tgtEl>
                  </p:cond>
                </p:stCondLst>
                <p:endSync evt="end" delay="0">
                  <p:rtn val="all"/>
                </p:endSync>
                <p:childTnLst>
                  <p:par>
                    <p:cTn id="51" fill="hold">
                      <p:stCondLst>
                        <p:cond delay="0"/>
                      </p:stCondLst>
                      <p:childTnLst>
                        <p:par>
                          <p:cTn id="52" fill="hold">
                            <p:stCondLst>
                              <p:cond delay="0"/>
                            </p:stCondLst>
                            <p:childTnLst>
                              <p:par>
                                <p:cTn id="53" presetID="19" presetClass="emph" presetSubtype="0" fill="hold" grpId="0" nodeType="clickEffect">
                                  <p:stCondLst>
                                    <p:cond delay="0"/>
                                  </p:stCondLst>
                                  <p:childTnLst>
                                    <p:animClr clrSpc="rgb" dir="cw">
                                      <p:cBhvr override="childStyle">
                                        <p:cTn id="54" dur="500" fill="hold"/>
                                        <p:tgtEl>
                                          <p:spTgt spid="4"/>
                                        </p:tgtEl>
                                        <p:attrNameLst>
                                          <p:attrName>style.color</p:attrName>
                                        </p:attrNameLst>
                                      </p:cBhvr>
                                      <p:to>
                                        <a:schemeClr val="accent2"/>
                                      </p:to>
                                    </p:animClr>
                                    <p:animClr clrSpc="rgb" dir="cw">
                                      <p:cBhvr>
                                        <p:cTn id="55" dur="500" fill="hold"/>
                                        <p:tgtEl>
                                          <p:spTgt spid="4"/>
                                        </p:tgtEl>
                                        <p:attrNameLst>
                                          <p:attrName>fillcolor</p:attrName>
                                        </p:attrNameLst>
                                      </p:cBhvr>
                                      <p:to>
                                        <a:schemeClr val="accent2"/>
                                      </p:to>
                                    </p:animClr>
                                    <p:set>
                                      <p:cBhvr>
                                        <p:cTn id="56" dur="500" fill="hold"/>
                                        <p:tgtEl>
                                          <p:spTgt spid="4"/>
                                        </p:tgtEl>
                                        <p:attrNameLst>
                                          <p:attrName>fill.type</p:attrName>
                                        </p:attrNameLst>
                                      </p:cBhvr>
                                      <p:to>
                                        <p:strVal val="solid"/>
                                      </p:to>
                                    </p:set>
                                    <p:set>
                                      <p:cBhvr>
                                        <p:cTn id="57" dur="500" fill="hold"/>
                                        <p:tgtEl>
                                          <p:spTgt spid="4"/>
                                        </p:tgtEl>
                                        <p:attrNameLst>
                                          <p:attrName>fill.on</p:attrName>
                                        </p:attrNameLst>
                                      </p:cBhvr>
                                      <p:to>
                                        <p:strVal val="true"/>
                                      </p:to>
                                    </p:set>
                                  </p:childTnLst>
                                </p:cTn>
                              </p:par>
                            </p:childTnLst>
                          </p:cTn>
                        </p:par>
                      </p:childTnLst>
                    </p:cTn>
                  </p:par>
                </p:childTnLst>
              </p:cTn>
              <p:nextCondLst>
                <p:cond evt="onClick" delay="0">
                  <p:tgtEl>
                    <p:spTgt spid="4"/>
                  </p:tgtEl>
                </p:cond>
              </p:nextCondLst>
            </p:seq>
            <p:seq concurrent="1" nextAc="seek">
              <p:cTn id="58" restart="whenNotActive" fill="hold" evtFilter="cancelBubble" nodeType="interactiveSeq">
                <p:stCondLst>
                  <p:cond evt="onClick" delay="0">
                    <p:tgtEl>
                      <p:spTgt spid="5"/>
                    </p:tgtEl>
                  </p:cond>
                </p:stCondLst>
                <p:endSync evt="end" delay="0">
                  <p:rtn val="all"/>
                </p:endSync>
                <p:childTnLst>
                  <p:par>
                    <p:cTn id="59" fill="hold">
                      <p:stCondLst>
                        <p:cond delay="0"/>
                      </p:stCondLst>
                      <p:childTnLst>
                        <p:par>
                          <p:cTn id="60" fill="hold">
                            <p:stCondLst>
                              <p:cond delay="0"/>
                            </p:stCondLst>
                            <p:childTnLst>
                              <p:par>
                                <p:cTn id="61" presetID="19" presetClass="emph" presetSubtype="0" fill="hold" grpId="0" nodeType="clickEffect">
                                  <p:stCondLst>
                                    <p:cond delay="0"/>
                                  </p:stCondLst>
                                  <p:childTnLst>
                                    <p:animClr clrSpc="rgb" dir="cw">
                                      <p:cBhvr override="childStyle">
                                        <p:cTn id="62" dur="500" fill="hold"/>
                                        <p:tgtEl>
                                          <p:spTgt spid="5"/>
                                        </p:tgtEl>
                                        <p:attrNameLst>
                                          <p:attrName>style.color</p:attrName>
                                        </p:attrNameLst>
                                      </p:cBhvr>
                                      <p:to>
                                        <a:schemeClr val="accent2"/>
                                      </p:to>
                                    </p:animClr>
                                    <p:animClr clrSpc="rgb" dir="cw">
                                      <p:cBhvr>
                                        <p:cTn id="63" dur="500" fill="hold"/>
                                        <p:tgtEl>
                                          <p:spTgt spid="5"/>
                                        </p:tgtEl>
                                        <p:attrNameLst>
                                          <p:attrName>fillcolor</p:attrName>
                                        </p:attrNameLst>
                                      </p:cBhvr>
                                      <p:to>
                                        <a:schemeClr val="accent2"/>
                                      </p:to>
                                    </p:animClr>
                                    <p:set>
                                      <p:cBhvr>
                                        <p:cTn id="64" dur="500" fill="hold"/>
                                        <p:tgtEl>
                                          <p:spTgt spid="5"/>
                                        </p:tgtEl>
                                        <p:attrNameLst>
                                          <p:attrName>fill.type</p:attrName>
                                        </p:attrNameLst>
                                      </p:cBhvr>
                                      <p:to>
                                        <p:strVal val="solid"/>
                                      </p:to>
                                    </p:set>
                                    <p:set>
                                      <p:cBhvr>
                                        <p:cTn id="65" dur="500" fill="hold"/>
                                        <p:tgtEl>
                                          <p:spTgt spid="5"/>
                                        </p:tgtEl>
                                        <p:attrNameLst>
                                          <p:attrName>fill.on</p:attrName>
                                        </p:attrNameLst>
                                      </p:cBhvr>
                                      <p:to>
                                        <p:strVal val="true"/>
                                      </p:to>
                                    </p:set>
                                  </p:childTnLst>
                                </p:cTn>
                              </p:par>
                            </p:childTnLst>
                          </p:cTn>
                        </p:par>
                      </p:childTnLst>
                    </p:cTn>
                  </p:par>
                </p:childTnLst>
              </p:cTn>
              <p:nextCondLst>
                <p:cond evt="onClick" delay="0">
                  <p:tgtEl>
                    <p:spTgt spid="5"/>
                  </p:tgtEl>
                </p:cond>
              </p:nextCondLst>
            </p:seq>
            <p:seq concurrent="1" nextAc="seek">
              <p:cTn id="66" restart="whenNotActive" fill="hold" evtFilter="cancelBubble" nodeType="interactiveSeq">
                <p:stCondLst>
                  <p:cond evt="onClick" delay="0">
                    <p:tgtEl>
                      <p:spTgt spid="6"/>
                    </p:tgtEl>
                  </p:cond>
                </p:stCondLst>
                <p:endSync evt="end" delay="0">
                  <p:rtn val="all"/>
                </p:endSync>
                <p:childTnLst>
                  <p:par>
                    <p:cTn id="67" fill="hold">
                      <p:stCondLst>
                        <p:cond delay="0"/>
                      </p:stCondLst>
                      <p:childTnLst>
                        <p:par>
                          <p:cTn id="68" fill="hold">
                            <p:stCondLst>
                              <p:cond delay="0"/>
                            </p:stCondLst>
                            <p:childTnLst>
                              <p:par>
                                <p:cTn id="69" presetID="19" presetClass="emph" presetSubtype="0" fill="hold" grpId="0" nodeType="clickEffect">
                                  <p:stCondLst>
                                    <p:cond delay="0"/>
                                  </p:stCondLst>
                                  <p:childTnLst>
                                    <p:animClr clrSpc="rgb" dir="cw">
                                      <p:cBhvr override="childStyle">
                                        <p:cTn id="70" dur="500" fill="hold"/>
                                        <p:tgtEl>
                                          <p:spTgt spid="6"/>
                                        </p:tgtEl>
                                        <p:attrNameLst>
                                          <p:attrName>style.color</p:attrName>
                                        </p:attrNameLst>
                                      </p:cBhvr>
                                      <p:to>
                                        <a:schemeClr val="accent2"/>
                                      </p:to>
                                    </p:animClr>
                                    <p:animClr clrSpc="rgb" dir="cw">
                                      <p:cBhvr>
                                        <p:cTn id="71" dur="500" fill="hold"/>
                                        <p:tgtEl>
                                          <p:spTgt spid="6"/>
                                        </p:tgtEl>
                                        <p:attrNameLst>
                                          <p:attrName>fillcolor</p:attrName>
                                        </p:attrNameLst>
                                      </p:cBhvr>
                                      <p:to>
                                        <a:schemeClr val="accent2"/>
                                      </p:to>
                                    </p:animClr>
                                    <p:set>
                                      <p:cBhvr>
                                        <p:cTn id="72" dur="500" fill="hold"/>
                                        <p:tgtEl>
                                          <p:spTgt spid="6"/>
                                        </p:tgtEl>
                                        <p:attrNameLst>
                                          <p:attrName>fill.type</p:attrName>
                                        </p:attrNameLst>
                                      </p:cBhvr>
                                      <p:to>
                                        <p:strVal val="solid"/>
                                      </p:to>
                                    </p:set>
                                    <p:set>
                                      <p:cBhvr>
                                        <p:cTn id="73" dur="500" fill="hold"/>
                                        <p:tgtEl>
                                          <p:spTgt spid="6"/>
                                        </p:tgtEl>
                                        <p:attrNameLst>
                                          <p:attrName>fill.on</p:attrName>
                                        </p:attrNameLst>
                                      </p:cBhvr>
                                      <p:to>
                                        <p:strVal val="true"/>
                                      </p:to>
                                    </p:set>
                                  </p:childTnLst>
                                </p:cTn>
                              </p:par>
                            </p:childTnLst>
                          </p:cTn>
                        </p:par>
                      </p:childTnLst>
                    </p:cTn>
                  </p:par>
                </p:childTnLst>
              </p:cTn>
              <p:nextCondLst>
                <p:cond evt="onClick" delay="0">
                  <p:tgtEl>
                    <p:spTgt spid="6"/>
                  </p:tgtEl>
                </p:cond>
              </p:nextCondLst>
            </p:seq>
            <p:seq concurrent="1" nextAc="seek">
              <p:cTn id="74" restart="whenNotActive" fill="hold" evtFilter="cancelBubble" nodeType="interactiveSeq">
                <p:stCondLst>
                  <p:cond evt="onClick" delay="0">
                    <p:tgtEl>
                      <p:spTgt spid="7"/>
                    </p:tgtEl>
                  </p:cond>
                </p:stCondLst>
                <p:endSync evt="end" delay="0">
                  <p:rtn val="all"/>
                </p:endSync>
                <p:childTnLst>
                  <p:par>
                    <p:cTn id="75" fill="hold">
                      <p:stCondLst>
                        <p:cond delay="0"/>
                      </p:stCondLst>
                      <p:childTnLst>
                        <p:par>
                          <p:cTn id="76" fill="hold">
                            <p:stCondLst>
                              <p:cond delay="0"/>
                            </p:stCondLst>
                            <p:childTnLst>
                              <p:par>
                                <p:cTn id="77" presetID="19" presetClass="emph" presetSubtype="0" fill="hold" grpId="0" nodeType="clickEffect">
                                  <p:stCondLst>
                                    <p:cond delay="0"/>
                                  </p:stCondLst>
                                  <p:childTnLst>
                                    <p:animClr clrSpc="rgb" dir="cw">
                                      <p:cBhvr override="childStyle">
                                        <p:cTn id="78" dur="500" fill="hold"/>
                                        <p:tgtEl>
                                          <p:spTgt spid="7"/>
                                        </p:tgtEl>
                                        <p:attrNameLst>
                                          <p:attrName>style.color</p:attrName>
                                        </p:attrNameLst>
                                      </p:cBhvr>
                                      <p:to>
                                        <a:schemeClr val="accent2"/>
                                      </p:to>
                                    </p:animClr>
                                    <p:animClr clrSpc="rgb" dir="cw">
                                      <p:cBhvr>
                                        <p:cTn id="79" dur="500" fill="hold"/>
                                        <p:tgtEl>
                                          <p:spTgt spid="7"/>
                                        </p:tgtEl>
                                        <p:attrNameLst>
                                          <p:attrName>fillcolor</p:attrName>
                                        </p:attrNameLst>
                                      </p:cBhvr>
                                      <p:to>
                                        <a:schemeClr val="accent2"/>
                                      </p:to>
                                    </p:animClr>
                                    <p:set>
                                      <p:cBhvr>
                                        <p:cTn id="80" dur="500" fill="hold"/>
                                        <p:tgtEl>
                                          <p:spTgt spid="7"/>
                                        </p:tgtEl>
                                        <p:attrNameLst>
                                          <p:attrName>fill.type</p:attrName>
                                        </p:attrNameLst>
                                      </p:cBhvr>
                                      <p:to>
                                        <p:strVal val="solid"/>
                                      </p:to>
                                    </p:set>
                                    <p:set>
                                      <p:cBhvr>
                                        <p:cTn id="81" dur="500" fill="hold"/>
                                        <p:tgtEl>
                                          <p:spTgt spid="7"/>
                                        </p:tgtEl>
                                        <p:attrNameLst>
                                          <p:attrName>fill.on</p:attrName>
                                        </p:attrNameLst>
                                      </p:cBhvr>
                                      <p:to>
                                        <p:strVal val="true"/>
                                      </p:to>
                                    </p:set>
                                  </p:childTnLst>
                                </p:cTn>
                              </p:par>
                            </p:childTnLst>
                          </p:cTn>
                        </p:par>
                      </p:childTnLst>
                    </p:cTn>
                  </p:par>
                </p:childTnLst>
              </p:cTn>
              <p:nextCondLst>
                <p:cond evt="onClick" delay="0">
                  <p:tgtEl>
                    <p:spTgt spid="7"/>
                  </p:tgtEl>
                </p:cond>
              </p:nextCondLst>
            </p:seq>
            <p:seq concurrent="1" nextAc="seek">
              <p:cTn id="82" restart="whenNotActive" fill="hold" evtFilter="cancelBubble" nodeType="interactiveSeq">
                <p:stCondLst>
                  <p:cond evt="onClick" delay="0">
                    <p:tgtEl>
                      <p:spTgt spid="9"/>
                    </p:tgtEl>
                  </p:cond>
                </p:stCondLst>
                <p:endSync evt="end" delay="0">
                  <p:rtn val="all"/>
                </p:endSync>
                <p:childTnLst>
                  <p:par>
                    <p:cTn id="83" fill="hold">
                      <p:stCondLst>
                        <p:cond delay="0"/>
                      </p:stCondLst>
                      <p:childTnLst>
                        <p:par>
                          <p:cTn id="84" fill="hold">
                            <p:stCondLst>
                              <p:cond delay="0"/>
                            </p:stCondLst>
                            <p:childTnLst>
                              <p:par>
                                <p:cTn id="85" presetID="19" presetClass="emph" presetSubtype="0" fill="hold" grpId="0" nodeType="clickEffect">
                                  <p:stCondLst>
                                    <p:cond delay="0"/>
                                  </p:stCondLst>
                                  <p:childTnLst>
                                    <p:animClr clrSpc="rgb" dir="cw">
                                      <p:cBhvr override="childStyle">
                                        <p:cTn id="86" dur="500" fill="hold"/>
                                        <p:tgtEl>
                                          <p:spTgt spid="9"/>
                                        </p:tgtEl>
                                        <p:attrNameLst>
                                          <p:attrName>style.color</p:attrName>
                                        </p:attrNameLst>
                                      </p:cBhvr>
                                      <p:to>
                                        <a:schemeClr val="accent2"/>
                                      </p:to>
                                    </p:animClr>
                                    <p:animClr clrSpc="rgb" dir="cw">
                                      <p:cBhvr>
                                        <p:cTn id="87" dur="500" fill="hold"/>
                                        <p:tgtEl>
                                          <p:spTgt spid="9"/>
                                        </p:tgtEl>
                                        <p:attrNameLst>
                                          <p:attrName>fillcolor</p:attrName>
                                        </p:attrNameLst>
                                      </p:cBhvr>
                                      <p:to>
                                        <a:schemeClr val="accent2"/>
                                      </p:to>
                                    </p:animClr>
                                    <p:set>
                                      <p:cBhvr>
                                        <p:cTn id="88" dur="500" fill="hold"/>
                                        <p:tgtEl>
                                          <p:spTgt spid="9"/>
                                        </p:tgtEl>
                                        <p:attrNameLst>
                                          <p:attrName>fill.type</p:attrName>
                                        </p:attrNameLst>
                                      </p:cBhvr>
                                      <p:to>
                                        <p:strVal val="solid"/>
                                      </p:to>
                                    </p:set>
                                    <p:set>
                                      <p:cBhvr>
                                        <p:cTn id="89" dur="500" fill="hold"/>
                                        <p:tgtEl>
                                          <p:spTgt spid="9"/>
                                        </p:tgtEl>
                                        <p:attrNameLst>
                                          <p:attrName>fill.on</p:attrName>
                                        </p:attrNameLst>
                                      </p:cBhvr>
                                      <p:to>
                                        <p:strVal val="true"/>
                                      </p:to>
                                    </p:set>
                                  </p:childTnLst>
                                </p:cTn>
                              </p:par>
                            </p:childTnLst>
                          </p:cTn>
                        </p:par>
                      </p:childTnLst>
                    </p:cTn>
                  </p:par>
                </p:childTnLst>
              </p:cTn>
              <p:nextCondLst>
                <p:cond evt="onClick" delay="0">
                  <p:tgtEl>
                    <p:spTgt spid="9"/>
                  </p:tgtEl>
                </p:cond>
              </p:nextCondLst>
            </p:seq>
            <p:seq concurrent="1" nextAc="seek">
              <p:cTn id="90" restart="whenNotActive" fill="hold" evtFilter="cancelBubble" nodeType="interactiveSeq">
                <p:stCondLst>
                  <p:cond evt="onClick" delay="0">
                    <p:tgtEl>
                      <p:spTgt spid="12"/>
                    </p:tgtEl>
                  </p:cond>
                </p:stCondLst>
                <p:endSync evt="end" delay="0">
                  <p:rtn val="all"/>
                </p:endSync>
                <p:childTnLst>
                  <p:par>
                    <p:cTn id="91" fill="hold">
                      <p:stCondLst>
                        <p:cond delay="0"/>
                      </p:stCondLst>
                      <p:childTnLst>
                        <p:par>
                          <p:cTn id="92" fill="hold">
                            <p:stCondLst>
                              <p:cond delay="0"/>
                            </p:stCondLst>
                            <p:childTnLst>
                              <p:par>
                                <p:cTn id="93" presetID="19" presetClass="emph" presetSubtype="0" fill="hold" grpId="0" nodeType="clickEffect">
                                  <p:stCondLst>
                                    <p:cond delay="0"/>
                                  </p:stCondLst>
                                  <p:childTnLst>
                                    <p:animClr clrSpc="rgb" dir="cw">
                                      <p:cBhvr override="childStyle">
                                        <p:cTn id="94" dur="500" fill="hold"/>
                                        <p:tgtEl>
                                          <p:spTgt spid="12"/>
                                        </p:tgtEl>
                                        <p:attrNameLst>
                                          <p:attrName>style.color</p:attrName>
                                        </p:attrNameLst>
                                      </p:cBhvr>
                                      <p:to>
                                        <a:schemeClr val="accent2"/>
                                      </p:to>
                                    </p:animClr>
                                    <p:animClr clrSpc="rgb" dir="cw">
                                      <p:cBhvr>
                                        <p:cTn id="95" dur="500" fill="hold"/>
                                        <p:tgtEl>
                                          <p:spTgt spid="12"/>
                                        </p:tgtEl>
                                        <p:attrNameLst>
                                          <p:attrName>fillcolor</p:attrName>
                                        </p:attrNameLst>
                                      </p:cBhvr>
                                      <p:to>
                                        <a:schemeClr val="accent2"/>
                                      </p:to>
                                    </p:animClr>
                                    <p:set>
                                      <p:cBhvr>
                                        <p:cTn id="96" dur="500" fill="hold"/>
                                        <p:tgtEl>
                                          <p:spTgt spid="12"/>
                                        </p:tgtEl>
                                        <p:attrNameLst>
                                          <p:attrName>fill.type</p:attrName>
                                        </p:attrNameLst>
                                      </p:cBhvr>
                                      <p:to>
                                        <p:strVal val="solid"/>
                                      </p:to>
                                    </p:set>
                                    <p:set>
                                      <p:cBhvr>
                                        <p:cTn id="97" dur="500" fill="hold"/>
                                        <p:tgtEl>
                                          <p:spTgt spid="12"/>
                                        </p:tgtEl>
                                        <p:attrNameLst>
                                          <p:attrName>fill.on</p:attrName>
                                        </p:attrNameLst>
                                      </p:cBhvr>
                                      <p:to>
                                        <p:strVal val="true"/>
                                      </p:to>
                                    </p:set>
                                  </p:childTnLst>
                                </p:cTn>
                              </p:par>
                            </p:childTnLst>
                          </p:cTn>
                        </p:par>
                      </p:childTnLst>
                    </p:cTn>
                  </p:par>
                </p:childTnLst>
              </p:cTn>
              <p:nextCondLst>
                <p:cond evt="onClick" delay="0">
                  <p:tgtEl>
                    <p:spTgt spid="12"/>
                  </p:tgtEl>
                </p:cond>
              </p:nextCondLst>
            </p:seq>
            <p:seq concurrent="1" nextAc="seek">
              <p:cTn id="98" restart="whenNotActive" fill="hold" evtFilter="cancelBubble" nodeType="interactiveSeq">
                <p:stCondLst>
                  <p:cond evt="onClick" delay="0">
                    <p:tgtEl>
                      <p:spTgt spid="13"/>
                    </p:tgtEl>
                  </p:cond>
                </p:stCondLst>
                <p:endSync evt="end" delay="0">
                  <p:rtn val="all"/>
                </p:endSync>
                <p:childTnLst>
                  <p:par>
                    <p:cTn id="99" fill="hold">
                      <p:stCondLst>
                        <p:cond delay="0"/>
                      </p:stCondLst>
                      <p:childTnLst>
                        <p:par>
                          <p:cTn id="100" fill="hold">
                            <p:stCondLst>
                              <p:cond delay="0"/>
                            </p:stCondLst>
                            <p:childTnLst>
                              <p:par>
                                <p:cTn id="101" presetID="19" presetClass="emph" presetSubtype="0" fill="hold" grpId="0" nodeType="clickEffect">
                                  <p:stCondLst>
                                    <p:cond delay="0"/>
                                  </p:stCondLst>
                                  <p:childTnLst>
                                    <p:animClr clrSpc="rgb" dir="cw">
                                      <p:cBhvr override="childStyle">
                                        <p:cTn id="102" dur="500" fill="hold"/>
                                        <p:tgtEl>
                                          <p:spTgt spid="13"/>
                                        </p:tgtEl>
                                        <p:attrNameLst>
                                          <p:attrName>style.color</p:attrName>
                                        </p:attrNameLst>
                                      </p:cBhvr>
                                      <p:to>
                                        <a:schemeClr val="accent2"/>
                                      </p:to>
                                    </p:animClr>
                                    <p:animClr clrSpc="rgb" dir="cw">
                                      <p:cBhvr>
                                        <p:cTn id="103" dur="500" fill="hold"/>
                                        <p:tgtEl>
                                          <p:spTgt spid="13"/>
                                        </p:tgtEl>
                                        <p:attrNameLst>
                                          <p:attrName>fillcolor</p:attrName>
                                        </p:attrNameLst>
                                      </p:cBhvr>
                                      <p:to>
                                        <a:schemeClr val="accent2"/>
                                      </p:to>
                                    </p:animClr>
                                    <p:set>
                                      <p:cBhvr>
                                        <p:cTn id="104" dur="500" fill="hold"/>
                                        <p:tgtEl>
                                          <p:spTgt spid="13"/>
                                        </p:tgtEl>
                                        <p:attrNameLst>
                                          <p:attrName>fill.type</p:attrName>
                                        </p:attrNameLst>
                                      </p:cBhvr>
                                      <p:to>
                                        <p:strVal val="solid"/>
                                      </p:to>
                                    </p:set>
                                    <p:set>
                                      <p:cBhvr>
                                        <p:cTn id="105" dur="500" fill="hold"/>
                                        <p:tgtEl>
                                          <p:spTgt spid="13"/>
                                        </p:tgtEl>
                                        <p:attrNameLst>
                                          <p:attrName>fill.on</p:attrName>
                                        </p:attrNameLst>
                                      </p:cBhvr>
                                      <p:to>
                                        <p:strVal val="true"/>
                                      </p:to>
                                    </p:set>
                                  </p:childTnLst>
                                </p:cTn>
                              </p:par>
                            </p:childTnLst>
                          </p:cTn>
                        </p:par>
                      </p:childTnLst>
                    </p:cTn>
                  </p:par>
                </p:childTnLst>
              </p:cTn>
              <p:nextCondLst>
                <p:cond evt="onClick" delay="0">
                  <p:tgtEl>
                    <p:spTgt spid="13"/>
                  </p:tgtEl>
                </p:cond>
              </p:nextCondLst>
            </p:seq>
            <p:seq concurrent="1" nextAc="seek">
              <p:cTn id="106" restart="whenNotActive" fill="hold" evtFilter="cancelBubble" nodeType="interactiveSeq">
                <p:stCondLst>
                  <p:cond evt="onClick" delay="0">
                    <p:tgtEl>
                      <p:spTgt spid="14"/>
                    </p:tgtEl>
                  </p:cond>
                </p:stCondLst>
                <p:endSync evt="end" delay="0">
                  <p:rtn val="all"/>
                </p:endSync>
                <p:childTnLst>
                  <p:par>
                    <p:cTn id="107" fill="hold">
                      <p:stCondLst>
                        <p:cond delay="0"/>
                      </p:stCondLst>
                      <p:childTnLst>
                        <p:par>
                          <p:cTn id="108" fill="hold">
                            <p:stCondLst>
                              <p:cond delay="0"/>
                            </p:stCondLst>
                            <p:childTnLst>
                              <p:par>
                                <p:cTn id="109" presetID="19" presetClass="emph" presetSubtype="0" fill="hold" grpId="0" nodeType="clickEffect">
                                  <p:stCondLst>
                                    <p:cond delay="0"/>
                                  </p:stCondLst>
                                  <p:childTnLst>
                                    <p:animClr clrSpc="rgb" dir="cw">
                                      <p:cBhvr override="childStyle">
                                        <p:cTn id="110" dur="500" fill="hold"/>
                                        <p:tgtEl>
                                          <p:spTgt spid="14"/>
                                        </p:tgtEl>
                                        <p:attrNameLst>
                                          <p:attrName>style.color</p:attrName>
                                        </p:attrNameLst>
                                      </p:cBhvr>
                                      <p:to>
                                        <a:schemeClr val="accent2"/>
                                      </p:to>
                                    </p:animClr>
                                    <p:animClr clrSpc="rgb" dir="cw">
                                      <p:cBhvr>
                                        <p:cTn id="111" dur="500" fill="hold"/>
                                        <p:tgtEl>
                                          <p:spTgt spid="14"/>
                                        </p:tgtEl>
                                        <p:attrNameLst>
                                          <p:attrName>fillcolor</p:attrName>
                                        </p:attrNameLst>
                                      </p:cBhvr>
                                      <p:to>
                                        <a:schemeClr val="accent2"/>
                                      </p:to>
                                    </p:animClr>
                                    <p:set>
                                      <p:cBhvr>
                                        <p:cTn id="112" dur="500" fill="hold"/>
                                        <p:tgtEl>
                                          <p:spTgt spid="14"/>
                                        </p:tgtEl>
                                        <p:attrNameLst>
                                          <p:attrName>fill.type</p:attrName>
                                        </p:attrNameLst>
                                      </p:cBhvr>
                                      <p:to>
                                        <p:strVal val="solid"/>
                                      </p:to>
                                    </p:set>
                                    <p:set>
                                      <p:cBhvr>
                                        <p:cTn id="113" dur="500" fill="hold"/>
                                        <p:tgtEl>
                                          <p:spTgt spid="14"/>
                                        </p:tgtEl>
                                        <p:attrNameLst>
                                          <p:attrName>fill.on</p:attrName>
                                        </p:attrNameLst>
                                      </p:cBhvr>
                                      <p:to>
                                        <p:strVal val="true"/>
                                      </p:to>
                                    </p:set>
                                  </p:childTnLst>
                                </p:cTn>
                              </p:par>
                            </p:childTnLst>
                          </p:cTn>
                        </p:par>
                      </p:childTnLst>
                    </p:cTn>
                  </p:par>
                </p:childTnLst>
              </p:cTn>
              <p:nextCondLst>
                <p:cond evt="onClick" delay="0">
                  <p:tgtEl>
                    <p:spTgt spid="14"/>
                  </p:tgtEl>
                </p:cond>
              </p:nextCondLst>
            </p:seq>
            <p:seq concurrent="1" nextAc="seek">
              <p:cTn id="114" restart="whenNotActive" fill="hold" evtFilter="cancelBubble" nodeType="interactiveSeq">
                <p:stCondLst>
                  <p:cond evt="onClick" delay="0">
                    <p:tgtEl>
                      <p:spTgt spid="8"/>
                    </p:tgtEl>
                  </p:cond>
                </p:stCondLst>
                <p:endSync evt="end" delay="0">
                  <p:rtn val="all"/>
                </p:endSync>
                <p:childTnLst>
                  <p:par>
                    <p:cTn id="115" fill="hold">
                      <p:stCondLst>
                        <p:cond delay="0"/>
                      </p:stCondLst>
                      <p:childTnLst>
                        <p:par>
                          <p:cTn id="116" fill="hold">
                            <p:stCondLst>
                              <p:cond delay="0"/>
                            </p:stCondLst>
                            <p:childTnLst>
                              <p:par>
                                <p:cTn id="117" presetID="19" presetClass="emph" presetSubtype="0" fill="hold" grpId="0" nodeType="clickEffect">
                                  <p:stCondLst>
                                    <p:cond delay="0"/>
                                  </p:stCondLst>
                                  <p:childTnLst>
                                    <p:animClr clrSpc="rgb" dir="cw">
                                      <p:cBhvr override="childStyle">
                                        <p:cTn id="118" dur="500" fill="hold"/>
                                        <p:tgtEl>
                                          <p:spTgt spid="8"/>
                                        </p:tgtEl>
                                        <p:attrNameLst>
                                          <p:attrName>style.color</p:attrName>
                                        </p:attrNameLst>
                                      </p:cBhvr>
                                      <p:to>
                                        <a:schemeClr val="accent2"/>
                                      </p:to>
                                    </p:animClr>
                                    <p:animClr clrSpc="rgb" dir="cw">
                                      <p:cBhvr>
                                        <p:cTn id="119" dur="500" fill="hold"/>
                                        <p:tgtEl>
                                          <p:spTgt spid="8"/>
                                        </p:tgtEl>
                                        <p:attrNameLst>
                                          <p:attrName>fillcolor</p:attrName>
                                        </p:attrNameLst>
                                      </p:cBhvr>
                                      <p:to>
                                        <a:schemeClr val="accent2"/>
                                      </p:to>
                                    </p:animClr>
                                    <p:set>
                                      <p:cBhvr>
                                        <p:cTn id="120" dur="500" fill="hold"/>
                                        <p:tgtEl>
                                          <p:spTgt spid="8"/>
                                        </p:tgtEl>
                                        <p:attrNameLst>
                                          <p:attrName>fill.type</p:attrName>
                                        </p:attrNameLst>
                                      </p:cBhvr>
                                      <p:to>
                                        <p:strVal val="solid"/>
                                      </p:to>
                                    </p:set>
                                    <p:set>
                                      <p:cBhvr>
                                        <p:cTn id="121" dur="500" fill="hold"/>
                                        <p:tgtEl>
                                          <p:spTgt spid="8"/>
                                        </p:tgtEl>
                                        <p:attrNameLst>
                                          <p:attrName>fill.on</p:attrName>
                                        </p:attrNameLst>
                                      </p:cBhvr>
                                      <p:to>
                                        <p:strVal val="true"/>
                                      </p:to>
                                    </p:set>
                                  </p:childTnLst>
                                </p:cTn>
                              </p:par>
                            </p:childTnLst>
                          </p:cTn>
                        </p:par>
                      </p:childTnLst>
                    </p:cTn>
                  </p:par>
                </p:childTnLst>
              </p:cTn>
              <p:nextCondLst>
                <p:cond evt="onClick" delay="0">
                  <p:tgtEl>
                    <p:spTgt spid="8"/>
                  </p:tgtEl>
                </p:cond>
              </p:nextCondLst>
            </p:seq>
            <p:seq concurrent="1" nextAc="seek">
              <p:cTn id="122" restart="whenNotActive" fill="hold" evtFilter="cancelBubble" nodeType="interactiveSeq">
                <p:stCondLst>
                  <p:cond evt="onClick" delay="0">
                    <p:tgtEl>
                      <p:spTgt spid="16"/>
                    </p:tgtEl>
                  </p:cond>
                </p:stCondLst>
                <p:endSync evt="end" delay="0">
                  <p:rtn val="all"/>
                </p:endSync>
                <p:childTnLst>
                  <p:par>
                    <p:cTn id="123" fill="hold">
                      <p:stCondLst>
                        <p:cond delay="0"/>
                      </p:stCondLst>
                      <p:childTnLst>
                        <p:par>
                          <p:cTn id="124" fill="hold">
                            <p:stCondLst>
                              <p:cond delay="0"/>
                            </p:stCondLst>
                            <p:childTnLst>
                              <p:par>
                                <p:cTn id="125" presetID="19" presetClass="emph" presetSubtype="0" fill="hold" grpId="0" nodeType="clickEffect">
                                  <p:stCondLst>
                                    <p:cond delay="0"/>
                                  </p:stCondLst>
                                  <p:childTnLst>
                                    <p:animClr clrSpc="rgb" dir="cw">
                                      <p:cBhvr override="childStyle">
                                        <p:cTn id="126" dur="500" fill="hold"/>
                                        <p:tgtEl>
                                          <p:spTgt spid="16"/>
                                        </p:tgtEl>
                                        <p:attrNameLst>
                                          <p:attrName>style.color</p:attrName>
                                        </p:attrNameLst>
                                      </p:cBhvr>
                                      <p:to>
                                        <a:schemeClr val="accent2"/>
                                      </p:to>
                                    </p:animClr>
                                    <p:animClr clrSpc="rgb" dir="cw">
                                      <p:cBhvr>
                                        <p:cTn id="127" dur="500" fill="hold"/>
                                        <p:tgtEl>
                                          <p:spTgt spid="16"/>
                                        </p:tgtEl>
                                        <p:attrNameLst>
                                          <p:attrName>fillcolor</p:attrName>
                                        </p:attrNameLst>
                                      </p:cBhvr>
                                      <p:to>
                                        <a:schemeClr val="accent2"/>
                                      </p:to>
                                    </p:animClr>
                                    <p:set>
                                      <p:cBhvr>
                                        <p:cTn id="128" dur="500" fill="hold"/>
                                        <p:tgtEl>
                                          <p:spTgt spid="16"/>
                                        </p:tgtEl>
                                        <p:attrNameLst>
                                          <p:attrName>fill.type</p:attrName>
                                        </p:attrNameLst>
                                      </p:cBhvr>
                                      <p:to>
                                        <p:strVal val="solid"/>
                                      </p:to>
                                    </p:set>
                                    <p:set>
                                      <p:cBhvr>
                                        <p:cTn id="129" dur="500" fill="hold"/>
                                        <p:tgtEl>
                                          <p:spTgt spid="16"/>
                                        </p:tgtEl>
                                        <p:attrNameLst>
                                          <p:attrName>fill.on</p:attrName>
                                        </p:attrNameLst>
                                      </p:cBhvr>
                                      <p:to>
                                        <p:strVal val="true"/>
                                      </p:to>
                                    </p:set>
                                  </p:childTnLst>
                                </p:cTn>
                              </p:par>
                            </p:childTnLst>
                          </p:cTn>
                        </p:par>
                      </p:childTnLst>
                    </p:cTn>
                  </p:par>
                </p:childTnLst>
              </p:cTn>
              <p:nextCondLst>
                <p:cond evt="onClick" delay="0">
                  <p:tgtEl>
                    <p:spTgt spid="16"/>
                  </p:tgtEl>
                </p:cond>
              </p:nextCondLst>
            </p:seq>
            <p:seq concurrent="1" nextAc="seek">
              <p:cTn id="130" restart="whenNotActive" fill="hold" evtFilter="cancelBubble" nodeType="interactiveSeq">
                <p:stCondLst>
                  <p:cond evt="onClick" delay="0">
                    <p:tgtEl>
                      <p:spTgt spid="11"/>
                    </p:tgtEl>
                  </p:cond>
                </p:stCondLst>
                <p:endSync evt="end" delay="0">
                  <p:rtn val="all"/>
                </p:endSync>
                <p:childTnLst>
                  <p:par>
                    <p:cTn id="131" fill="hold">
                      <p:stCondLst>
                        <p:cond delay="0"/>
                      </p:stCondLst>
                      <p:childTnLst>
                        <p:par>
                          <p:cTn id="132" fill="hold">
                            <p:stCondLst>
                              <p:cond delay="0"/>
                            </p:stCondLst>
                            <p:childTnLst>
                              <p:par>
                                <p:cTn id="133" presetID="19" presetClass="emph" presetSubtype="0" fill="hold" grpId="0" nodeType="clickEffect">
                                  <p:stCondLst>
                                    <p:cond delay="0"/>
                                  </p:stCondLst>
                                  <p:childTnLst>
                                    <p:animClr clrSpc="rgb" dir="cw">
                                      <p:cBhvr override="childStyle">
                                        <p:cTn id="134" dur="500" fill="hold"/>
                                        <p:tgtEl>
                                          <p:spTgt spid="11"/>
                                        </p:tgtEl>
                                        <p:attrNameLst>
                                          <p:attrName>style.color</p:attrName>
                                        </p:attrNameLst>
                                      </p:cBhvr>
                                      <p:to>
                                        <a:schemeClr val="accent2"/>
                                      </p:to>
                                    </p:animClr>
                                    <p:animClr clrSpc="rgb" dir="cw">
                                      <p:cBhvr>
                                        <p:cTn id="135" dur="500" fill="hold"/>
                                        <p:tgtEl>
                                          <p:spTgt spid="11"/>
                                        </p:tgtEl>
                                        <p:attrNameLst>
                                          <p:attrName>fillcolor</p:attrName>
                                        </p:attrNameLst>
                                      </p:cBhvr>
                                      <p:to>
                                        <a:schemeClr val="accent2"/>
                                      </p:to>
                                    </p:animClr>
                                    <p:set>
                                      <p:cBhvr>
                                        <p:cTn id="136" dur="500" fill="hold"/>
                                        <p:tgtEl>
                                          <p:spTgt spid="11"/>
                                        </p:tgtEl>
                                        <p:attrNameLst>
                                          <p:attrName>fill.type</p:attrName>
                                        </p:attrNameLst>
                                      </p:cBhvr>
                                      <p:to>
                                        <p:strVal val="solid"/>
                                      </p:to>
                                    </p:set>
                                    <p:set>
                                      <p:cBhvr>
                                        <p:cTn id="137" dur="500" fill="hold"/>
                                        <p:tgtEl>
                                          <p:spTgt spid="11"/>
                                        </p:tgtEl>
                                        <p:attrNameLst>
                                          <p:attrName>fill.on</p:attrName>
                                        </p:attrNameLst>
                                      </p:cBhvr>
                                      <p:to>
                                        <p:strVal val="true"/>
                                      </p:to>
                                    </p:set>
                                  </p:childTnLst>
                                </p:cTn>
                              </p:par>
                            </p:childTnLst>
                          </p:cTn>
                        </p:par>
                      </p:childTnLst>
                    </p:cTn>
                  </p:par>
                </p:childTnLst>
              </p:cTn>
              <p:nextCondLst>
                <p:cond evt="onClick" delay="0">
                  <p:tgtEl>
                    <p:spTgt spid="11"/>
                  </p:tgtEl>
                </p:cond>
              </p:nextCondLst>
            </p:seq>
            <p:seq concurrent="1" nextAc="seek">
              <p:cTn id="138" restart="whenNotActive" fill="hold" evtFilter="cancelBubble" nodeType="interactiveSeq">
                <p:stCondLst>
                  <p:cond evt="onClick" delay="0">
                    <p:tgtEl>
                      <p:spTgt spid="17"/>
                    </p:tgtEl>
                  </p:cond>
                </p:stCondLst>
                <p:endSync evt="end" delay="0">
                  <p:rtn val="all"/>
                </p:endSync>
                <p:childTnLst>
                  <p:par>
                    <p:cTn id="139" fill="hold">
                      <p:stCondLst>
                        <p:cond delay="0"/>
                      </p:stCondLst>
                      <p:childTnLst>
                        <p:par>
                          <p:cTn id="140" fill="hold">
                            <p:stCondLst>
                              <p:cond delay="0"/>
                            </p:stCondLst>
                            <p:childTnLst>
                              <p:par>
                                <p:cTn id="141" presetID="19" presetClass="emph" presetSubtype="0" fill="hold" grpId="0" nodeType="clickEffect">
                                  <p:stCondLst>
                                    <p:cond delay="0"/>
                                  </p:stCondLst>
                                  <p:childTnLst>
                                    <p:animClr clrSpc="rgb" dir="cw">
                                      <p:cBhvr override="childStyle">
                                        <p:cTn id="142" dur="500" fill="hold"/>
                                        <p:tgtEl>
                                          <p:spTgt spid="17"/>
                                        </p:tgtEl>
                                        <p:attrNameLst>
                                          <p:attrName>style.color</p:attrName>
                                        </p:attrNameLst>
                                      </p:cBhvr>
                                      <p:to>
                                        <a:schemeClr val="accent2"/>
                                      </p:to>
                                    </p:animClr>
                                    <p:animClr clrSpc="rgb" dir="cw">
                                      <p:cBhvr>
                                        <p:cTn id="143" dur="500" fill="hold"/>
                                        <p:tgtEl>
                                          <p:spTgt spid="17"/>
                                        </p:tgtEl>
                                        <p:attrNameLst>
                                          <p:attrName>fillcolor</p:attrName>
                                        </p:attrNameLst>
                                      </p:cBhvr>
                                      <p:to>
                                        <a:schemeClr val="accent2"/>
                                      </p:to>
                                    </p:animClr>
                                    <p:set>
                                      <p:cBhvr>
                                        <p:cTn id="144" dur="500" fill="hold"/>
                                        <p:tgtEl>
                                          <p:spTgt spid="17"/>
                                        </p:tgtEl>
                                        <p:attrNameLst>
                                          <p:attrName>fill.type</p:attrName>
                                        </p:attrNameLst>
                                      </p:cBhvr>
                                      <p:to>
                                        <p:strVal val="solid"/>
                                      </p:to>
                                    </p:set>
                                    <p:set>
                                      <p:cBhvr>
                                        <p:cTn id="145" dur="500" fill="hold"/>
                                        <p:tgtEl>
                                          <p:spTgt spid="17"/>
                                        </p:tgtEl>
                                        <p:attrNameLst>
                                          <p:attrName>fill.on</p:attrName>
                                        </p:attrNameLst>
                                      </p:cBhvr>
                                      <p:to>
                                        <p:strVal val="true"/>
                                      </p:to>
                                    </p:set>
                                  </p:childTnLst>
                                </p:cTn>
                              </p:par>
                            </p:childTnLst>
                          </p:cTn>
                        </p:par>
                      </p:childTnLst>
                    </p:cTn>
                  </p:par>
                </p:childTnLst>
              </p:cTn>
              <p:nextCondLst>
                <p:cond evt="onClick" delay="0">
                  <p:tgtEl>
                    <p:spTgt spid="17"/>
                  </p:tgtEl>
                </p:cond>
              </p:nextCondLst>
            </p:seq>
            <p:seq concurrent="1" nextAc="seek">
              <p:cTn id="146" restart="whenNotActive" fill="hold" evtFilter="cancelBubble" nodeType="interactiveSeq">
                <p:stCondLst>
                  <p:cond evt="onClick" delay="0">
                    <p:tgtEl>
                      <p:spTgt spid="15"/>
                    </p:tgtEl>
                  </p:cond>
                </p:stCondLst>
                <p:endSync evt="end" delay="0">
                  <p:rtn val="all"/>
                </p:endSync>
                <p:childTnLst>
                  <p:par>
                    <p:cTn id="147" fill="hold">
                      <p:stCondLst>
                        <p:cond delay="0"/>
                      </p:stCondLst>
                      <p:childTnLst>
                        <p:par>
                          <p:cTn id="148" fill="hold">
                            <p:stCondLst>
                              <p:cond delay="0"/>
                            </p:stCondLst>
                            <p:childTnLst>
                              <p:par>
                                <p:cTn id="149" presetID="19" presetClass="emph" presetSubtype="0" fill="hold" grpId="0" nodeType="clickEffect">
                                  <p:stCondLst>
                                    <p:cond delay="0"/>
                                  </p:stCondLst>
                                  <p:childTnLst>
                                    <p:animClr clrSpc="rgb" dir="cw">
                                      <p:cBhvr override="childStyle">
                                        <p:cTn id="150" dur="500" fill="hold"/>
                                        <p:tgtEl>
                                          <p:spTgt spid="15"/>
                                        </p:tgtEl>
                                        <p:attrNameLst>
                                          <p:attrName>style.color</p:attrName>
                                        </p:attrNameLst>
                                      </p:cBhvr>
                                      <p:to>
                                        <a:schemeClr val="accent2"/>
                                      </p:to>
                                    </p:animClr>
                                    <p:animClr clrSpc="rgb" dir="cw">
                                      <p:cBhvr>
                                        <p:cTn id="151" dur="500" fill="hold"/>
                                        <p:tgtEl>
                                          <p:spTgt spid="15"/>
                                        </p:tgtEl>
                                        <p:attrNameLst>
                                          <p:attrName>fillcolor</p:attrName>
                                        </p:attrNameLst>
                                      </p:cBhvr>
                                      <p:to>
                                        <a:schemeClr val="accent2"/>
                                      </p:to>
                                    </p:animClr>
                                    <p:set>
                                      <p:cBhvr>
                                        <p:cTn id="152" dur="500" fill="hold"/>
                                        <p:tgtEl>
                                          <p:spTgt spid="15"/>
                                        </p:tgtEl>
                                        <p:attrNameLst>
                                          <p:attrName>fill.type</p:attrName>
                                        </p:attrNameLst>
                                      </p:cBhvr>
                                      <p:to>
                                        <p:strVal val="solid"/>
                                      </p:to>
                                    </p:set>
                                    <p:set>
                                      <p:cBhvr>
                                        <p:cTn id="153" dur="500" fill="hold"/>
                                        <p:tgtEl>
                                          <p:spTgt spid="15"/>
                                        </p:tgtEl>
                                        <p:attrNameLst>
                                          <p:attrName>fill.on</p:attrName>
                                        </p:attrNameLst>
                                      </p:cBhvr>
                                      <p:to>
                                        <p:strVal val="true"/>
                                      </p:to>
                                    </p:set>
                                  </p:childTnLst>
                                </p:cTn>
                              </p:par>
                            </p:childTnLst>
                          </p:cTn>
                        </p:par>
                      </p:childTnLst>
                    </p:cTn>
                  </p:par>
                </p:childTnLst>
              </p:cTn>
              <p:nextCondLst>
                <p:cond evt="onClick" delay="0">
                  <p:tgtEl>
                    <p:spTgt spid="15"/>
                  </p:tgtEl>
                </p:cond>
              </p:nextCondLst>
            </p:seq>
            <p:seq concurrent="1" nextAc="seek">
              <p:cTn id="154" restart="whenNotActive" fill="hold" evtFilter="cancelBubble" nodeType="interactiveSeq">
                <p:stCondLst>
                  <p:cond evt="onClick" delay="0">
                    <p:tgtEl>
                      <p:spTgt spid="18"/>
                    </p:tgtEl>
                  </p:cond>
                </p:stCondLst>
                <p:endSync evt="end" delay="0">
                  <p:rtn val="all"/>
                </p:endSync>
                <p:childTnLst>
                  <p:par>
                    <p:cTn id="155" fill="hold">
                      <p:stCondLst>
                        <p:cond delay="0"/>
                      </p:stCondLst>
                      <p:childTnLst>
                        <p:par>
                          <p:cTn id="156" fill="hold">
                            <p:stCondLst>
                              <p:cond delay="0"/>
                            </p:stCondLst>
                            <p:childTnLst>
                              <p:par>
                                <p:cTn id="157" presetID="19" presetClass="emph" presetSubtype="0" fill="hold" grpId="0" nodeType="clickEffect">
                                  <p:stCondLst>
                                    <p:cond delay="0"/>
                                  </p:stCondLst>
                                  <p:childTnLst>
                                    <p:animClr clrSpc="rgb" dir="cw">
                                      <p:cBhvr override="childStyle">
                                        <p:cTn id="158" dur="500" fill="hold"/>
                                        <p:tgtEl>
                                          <p:spTgt spid="18"/>
                                        </p:tgtEl>
                                        <p:attrNameLst>
                                          <p:attrName>style.color</p:attrName>
                                        </p:attrNameLst>
                                      </p:cBhvr>
                                      <p:to>
                                        <a:schemeClr val="accent2"/>
                                      </p:to>
                                    </p:animClr>
                                    <p:animClr clrSpc="rgb" dir="cw">
                                      <p:cBhvr>
                                        <p:cTn id="159" dur="500" fill="hold"/>
                                        <p:tgtEl>
                                          <p:spTgt spid="18"/>
                                        </p:tgtEl>
                                        <p:attrNameLst>
                                          <p:attrName>fillcolor</p:attrName>
                                        </p:attrNameLst>
                                      </p:cBhvr>
                                      <p:to>
                                        <a:schemeClr val="accent2"/>
                                      </p:to>
                                    </p:animClr>
                                    <p:set>
                                      <p:cBhvr>
                                        <p:cTn id="160" dur="500" fill="hold"/>
                                        <p:tgtEl>
                                          <p:spTgt spid="18"/>
                                        </p:tgtEl>
                                        <p:attrNameLst>
                                          <p:attrName>fill.type</p:attrName>
                                        </p:attrNameLst>
                                      </p:cBhvr>
                                      <p:to>
                                        <p:strVal val="solid"/>
                                      </p:to>
                                    </p:set>
                                    <p:set>
                                      <p:cBhvr>
                                        <p:cTn id="161" dur="500" fill="hold"/>
                                        <p:tgtEl>
                                          <p:spTgt spid="18"/>
                                        </p:tgtEl>
                                        <p:attrNameLst>
                                          <p:attrName>fill.on</p:attrName>
                                        </p:attrNameLst>
                                      </p:cBhvr>
                                      <p:to>
                                        <p:strVal val="true"/>
                                      </p:to>
                                    </p:set>
                                  </p:childTnLst>
                                </p:cTn>
                              </p:par>
                            </p:childTnLst>
                          </p:cTn>
                        </p:par>
                      </p:childTnLst>
                    </p:cTn>
                  </p:par>
                </p:childTnLst>
              </p:cTn>
              <p:nextCondLst>
                <p:cond evt="onClick" delay="0">
                  <p:tgtEl>
                    <p:spTgt spid="18"/>
                  </p:tgtEl>
                </p:cond>
              </p:nextCondLst>
            </p:seq>
            <p:seq concurrent="1" nextAc="seek">
              <p:cTn id="162" restart="whenNotActive" fill="hold" evtFilter="cancelBubble" nodeType="interactiveSeq">
                <p:stCondLst>
                  <p:cond evt="onClick" delay="0">
                    <p:tgtEl>
                      <p:spTgt spid="10"/>
                    </p:tgtEl>
                  </p:cond>
                </p:stCondLst>
                <p:endSync evt="end" delay="0">
                  <p:rtn val="all"/>
                </p:endSync>
                <p:childTnLst>
                  <p:par>
                    <p:cTn id="163" fill="hold">
                      <p:stCondLst>
                        <p:cond delay="0"/>
                      </p:stCondLst>
                      <p:childTnLst>
                        <p:par>
                          <p:cTn id="164" fill="hold">
                            <p:stCondLst>
                              <p:cond delay="0"/>
                            </p:stCondLst>
                            <p:childTnLst>
                              <p:par>
                                <p:cTn id="165" presetID="19" presetClass="emph" presetSubtype="0" fill="hold" grpId="0" nodeType="clickEffect">
                                  <p:stCondLst>
                                    <p:cond delay="0"/>
                                  </p:stCondLst>
                                  <p:childTnLst>
                                    <p:animClr clrSpc="rgb" dir="cw">
                                      <p:cBhvr override="childStyle">
                                        <p:cTn id="166" dur="500" fill="hold"/>
                                        <p:tgtEl>
                                          <p:spTgt spid="10"/>
                                        </p:tgtEl>
                                        <p:attrNameLst>
                                          <p:attrName>style.color</p:attrName>
                                        </p:attrNameLst>
                                      </p:cBhvr>
                                      <p:to>
                                        <a:schemeClr val="accent2"/>
                                      </p:to>
                                    </p:animClr>
                                    <p:animClr clrSpc="rgb" dir="cw">
                                      <p:cBhvr>
                                        <p:cTn id="167" dur="500" fill="hold"/>
                                        <p:tgtEl>
                                          <p:spTgt spid="10"/>
                                        </p:tgtEl>
                                        <p:attrNameLst>
                                          <p:attrName>fillcolor</p:attrName>
                                        </p:attrNameLst>
                                      </p:cBhvr>
                                      <p:to>
                                        <a:schemeClr val="accent2"/>
                                      </p:to>
                                    </p:animClr>
                                    <p:set>
                                      <p:cBhvr>
                                        <p:cTn id="168" dur="500" fill="hold"/>
                                        <p:tgtEl>
                                          <p:spTgt spid="10"/>
                                        </p:tgtEl>
                                        <p:attrNameLst>
                                          <p:attrName>fill.type</p:attrName>
                                        </p:attrNameLst>
                                      </p:cBhvr>
                                      <p:to>
                                        <p:strVal val="solid"/>
                                      </p:to>
                                    </p:set>
                                    <p:set>
                                      <p:cBhvr>
                                        <p:cTn id="169" dur="500" fill="hold"/>
                                        <p:tgtEl>
                                          <p:spTgt spid="10"/>
                                        </p:tgtEl>
                                        <p:attrNameLst>
                                          <p:attrName>fill.on</p:attrName>
                                        </p:attrNameLst>
                                      </p:cBhvr>
                                      <p:to>
                                        <p:strVal val="true"/>
                                      </p:to>
                                    </p:set>
                                  </p:childTnLst>
                                </p:cTn>
                              </p:par>
                            </p:childTnLst>
                          </p:cTn>
                        </p:par>
                      </p:childTnLst>
                    </p:cTn>
                  </p:par>
                </p:childTnLst>
              </p:cTn>
              <p:nextCondLst>
                <p:cond evt="onClick" delay="0">
                  <p:tgtEl>
                    <p:spTgt spid="10"/>
                  </p:tgtEl>
                </p:cond>
              </p:nextCondLst>
            </p:seq>
            <p:seq concurrent="1" nextAc="seek">
              <p:cTn id="170" restart="whenNotActive" fill="hold" evtFilter="cancelBubble" nodeType="interactiveSeq">
                <p:stCondLst>
                  <p:cond evt="onClick" delay="0">
                    <p:tgtEl>
                      <p:spTgt spid="29"/>
                    </p:tgtEl>
                  </p:cond>
                </p:stCondLst>
                <p:endSync evt="end" delay="0">
                  <p:rtn val="all"/>
                </p:endSync>
                <p:childTnLst>
                  <p:par>
                    <p:cTn id="171" fill="hold">
                      <p:stCondLst>
                        <p:cond delay="0"/>
                      </p:stCondLst>
                      <p:childTnLst>
                        <p:par>
                          <p:cTn id="172" fill="hold">
                            <p:stCondLst>
                              <p:cond delay="0"/>
                            </p:stCondLst>
                            <p:childTnLst>
                              <p:par>
                                <p:cTn id="173" presetID="19" presetClass="emph" presetSubtype="0" fill="hold" grpId="0" nodeType="clickEffect">
                                  <p:stCondLst>
                                    <p:cond delay="0"/>
                                  </p:stCondLst>
                                  <p:childTnLst>
                                    <p:animClr clrSpc="rgb" dir="cw">
                                      <p:cBhvr override="childStyle">
                                        <p:cTn id="174" dur="500" fill="hold"/>
                                        <p:tgtEl>
                                          <p:spTgt spid="29"/>
                                        </p:tgtEl>
                                        <p:attrNameLst>
                                          <p:attrName>style.color</p:attrName>
                                        </p:attrNameLst>
                                      </p:cBhvr>
                                      <p:to>
                                        <a:schemeClr val="accent2"/>
                                      </p:to>
                                    </p:animClr>
                                    <p:animClr clrSpc="rgb" dir="cw">
                                      <p:cBhvr>
                                        <p:cTn id="175" dur="500" fill="hold"/>
                                        <p:tgtEl>
                                          <p:spTgt spid="29"/>
                                        </p:tgtEl>
                                        <p:attrNameLst>
                                          <p:attrName>fillcolor</p:attrName>
                                        </p:attrNameLst>
                                      </p:cBhvr>
                                      <p:to>
                                        <a:schemeClr val="accent2"/>
                                      </p:to>
                                    </p:animClr>
                                    <p:set>
                                      <p:cBhvr>
                                        <p:cTn id="176" dur="500" fill="hold"/>
                                        <p:tgtEl>
                                          <p:spTgt spid="29"/>
                                        </p:tgtEl>
                                        <p:attrNameLst>
                                          <p:attrName>fill.type</p:attrName>
                                        </p:attrNameLst>
                                      </p:cBhvr>
                                      <p:to>
                                        <p:strVal val="solid"/>
                                      </p:to>
                                    </p:set>
                                    <p:set>
                                      <p:cBhvr>
                                        <p:cTn id="177" dur="500" fill="hold"/>
                                        <p:tgtEl>
                                          <p:spTgt spid="29"/>
                                        </p:tgtEl>
                                        <p:attrNameLst>
                                          <p:attrName>fill.on</p:attrName>
                                        </p:attrNameLst>
                                      </p:cBhvr>
                                      <p:to>
                                        <p:strVal val="true"/>
                                      </p:to>
                                    </p:set>
                                  </p:childTnLst>
                                </p:cTn>
                              </p:par>
                            </p:childTnLst>
                          </p:cTn>
                        </p:par>
                      </p:childTnLst>
                    </p:cTn>
                  </p:par>
                </p:childTnLst>
              </p:cTn>
              <p:nextCondLst>
                <p:cond evt="onClick" delay="0">
                  <p:tgtEl>
                    <p:spTgt spid="29"/>
                  </p:tgtEl>
                </p:cond>
              </p:nextCondLst>
            </p:seq>
            <p:seq concurrent="1" nextAc="seek">
              <p:cTn id="178" restart="whenNotActive" fill="hold" evtFilter="cancelBubble" nodeType="interactiveSeq">
                <p:stCondLst>
                  <p:cond evt="onClick" delay="0">
                    <p:tgtEl>
                      <p:spTgt spid="33"/>
                    </p:tgtEl>
                  </p:cond>
                </p:stCondLst>
                <p:endSync evt="end" delay="0">
                  <p:rtn val="all"/>
                </p:endSync>
                <p:childTnLst>
                  <p:par>
                    <p:cTn id="179" fill="hold">
                      <p:stCondLst>
                        <p:cond delay="0"/>
                      </p:stCondLst>
                      <p:childTnLst>
                        <p:par>
                          <p:cTn id="180" fill="hold">
                            <p:stCondLst>
                              <p:cond delay="0"/>
                            </p:stCondLst>
                            <p:childTnLst>
                              <p:par>
                                <p:cTn id="181" presetID="19" presetClass="emph" presetSubtype="0" fill="hold" grpId="0" nodeType="clickEffect">
                                  <p:stCondLst>
                                    <p:cond delay="0"/>
                                  </p:stCondLst>
                                  <p:childTnLst>
                                    <p:animClr clrSpc="rgb" dir="cw">
                                      <p:cBhvr override="childStyle">
                                        <p:cTn id="182" dur="500" fill="hold"/>
                                        <p:tgtEl>
                                          <p:spTgt spid="33"/>
                                        </p:tgtEl>
                                        <p:attrNameLst>
                                          <p:attrName>style.color</p:attrName>
                                        </p:attrNameLst>
                                      </p:cBhvr>
                                      <p:to>
                                        <a:schemeClr val="accent2"/>
                                      </p:to>
                                    </p:animClr>
                                    <p:animClr clrSpc="rgb" dir="cw">
                                      <p:cBhvr>
                                        <p:cTn id="183" dur="500" fill="hold"/>
                                        <p:tgtEl>
                                          <p:spTgt spid="33"/>
                                        </p:tgtEl>
                                        <p:attrNameLst>
                                          <p:attrName>fillcolor</p:attrName>
                                        </p:attrNameLst>
                                      </p:cBhvr>
                                      <p:to>
                                        <a:schemeClr val="accent2"/>
                                      </p:to>
                                    </p:animClr>
                                    <p:set>
                                      <p:cBhvr>
                                        <p:cTn id="184" dur="500" fill="hold"/>
                                        <p:tgtEl>
                                          <p:spTgt spid="33"/>
                                        </p:tgtEl>
                                        <p:attrNameLst>
                                          <p:attrName>fill.type</p:attrName>
                                        </p:attrNameLst>
                                      </p:cBhvr>
                                      <p:to>
                                        <p:strVal val="solid"/>
                                      </p:to>
                                    </p:set>
                                    <p:set>
                                      <p:cBhvr>
                                        <p:cTn id="185" dur="500" fill="hold"/>
                                        <p:tgtEl>
                                          <p:spTgt spid="33"/>
                                        </p:tgtEl>
                                        <p:attrNameLst>
                                          <p:attrName>fill.on</p:attrName>
                                        </p:attrNameLst>
                                      </p:cBhvr>
                                      <p:to>
                                        <p:strVal val="true"/>
                                      </p:to>
                                    </p:set>
                                  </p:childTnLst>
                                </p:cTn>
                              </p:par>
                            </p:childTnLst>
                          </p:cTn>
                        </p:par>
                      </p:childTnLst>
                    </p:cTn>
                  </p:par>
                </p:childTnLst>
              </p:cTn>
              <p:nextCondLst>
                <p:cond evt="onClick" delay="0">
                  <p:tgtEl>
                    <p:spTgt spid="33"/>
                  </p:tgtEl>
                </p:cond>
              </p:nextCondLst>
            </p:seq>
            <p:seq concurrent="1" nextAc="seek">
              <p:cTn id="186" restart="whenNotActive" fill="hold" evtFilter="cancelBubble" nodeType="interactiveSeq">
                <p:stCondLst>
                  <p:cond evt="onClick" delay="0">
                    <p:tgtEl>
                      <p:spTgt spid="32"/>
                    </p:tgtEl>
                  </p:cond>
                </p:stCondLst>
                <p:endSync evt="end" delay="0">
                  <p:rtn val="all"/>
                </p:endSync>
                <p:childTnLst>
                  <p:par>
                    <p:cTn id="187" fill="hold">
                      <p:stCondLst>
                        <p:cond delay="0"/>
                      </p:stCondLst>
                      <p:childTnLst>
                        <p:par>
                          <p:cTn id="188" fill="hold">
                            <p:stCondLst>
                              <p:cond delay="0"/>
                            </p:stCondLst>
                            <p:childTnLst>
                              <p:par>
                                <p:cTn id="189" presetID="19" presetClass="emph" presetSubtype="0" fill="hold" grpId="0" nodeType="clickEffect">
                                  <p:stCondLst>
                                    <p:cond delay="0"/>
                                  </p:stCondLst>
                                  <p:childTnLst>
                                    <p:animClr clrSpc="rgb" dir="cw">
                                      <p:cBhvr override="childStyle">
                                        <p:cTn id="190" dur="500" fill="hold"/>
                                        <p:tgtEl>
                                          <p:spTgt spid="32"/>
                                        </p:tgtEl>
                                        <p:attrNameLst>
                                          <p:attrName>style.color</p:attrName>
                                        </p:attrNameLst>
                                      </p:cBhvr>
                                      <p:to>
                                        <a:schemeClr val="accent2"/>
                                      </p:to>
                                    </p:animClr>
                                    <p:animClr clrSpc="rgb" dir="cw">
                                      <p:cBhvr>
                                        <p:cTn id="191" dur="500" fill="hold"/>
                                        <p:tgtEl>
                                          <p:spTgt spid="32"/>
                                        </p:tgtEl>
                                        <p:attrNameLst>
                                          <p:attrName>fillcolor</p:attrName>
                                        </p:attrNameLst>
                                      </p:cBhvr>
                                      <p:to>
                                        <a:schemeClr val="accent2"/>
                                      </p:to>
                                    </p:animClr>
                                    <p:set>
                                      <p:cBhvr>
                                        <p:cTn id="192" dur="500" fill="hold"/>
                                        <p:tgtEl>
                                          <p:spTgt spid="32"/>
                                        </p:tgtEl>
                                        <p:attrNameLst>
                                          <p:attrName>fill.type</p:attrName>
                                        </p:attrNameLst>
                                      </p:cBhvr>
                                      <p:to>
                                        <p:strVal val="solid"/>
                                      </p:to>
                                    </p:set>
                                    <p:set>
                                      <p:cBhvr>
                                        <p:cTn id="193" dur="500" fill="hold"/>
                                        <p:tgtEl>
                                          <p:spTgt spid="32"/>
                                        </p:tgtEl>
                                        <p:attrNameLst>
                                          <p:attrName>fill.on</p:attrName>
                                        </p:attrNameLst>
                                      </p:cBhvr>
                                      <p:to>
                                        <p:strVal val="true"/>
                                      </p:to>
                                    </p:set>
                                  </p:childTnLst>
                                </p:cTn>
                              </p:par>
                            </p:childTnLst>
                          </p:cTn>
                        </p:par>
                      </p:childTnLst>
                    </p:cTn>
                  </p:par>
                </p:childTnLst>
              </p:cTn>
              <p:nextCondLst>
                <p:cond evt="onClick" delay="0">
                  <p:tgtEl>
                    <p:spTgt spid="32"/>
                  </p:tgtEl>
                </p:cond>
              </p:nextCondLst>
            </p:seq>
            <p:seq concurrent="1" nextAc="seek">
              <p:cTn id="194" restart="whenNotActive" fill="hold" evtFilter="cancelBubble" nodeType="interactiveSeq">
                <p:stCondLst>
                  <p:cond evt="onClick" delay="0">
                    <p:tgtEl>
                      <p:spTgt spid="31"/>
                    </p:tgtEl>
                  </p:cond>
                </p:stCondLst>
                <p:endSync evt="end" delay="0">
                  <p:rtn val="all"/>
                </p:endSync>
                <p:childTnLst>
                  <p:par>
                    <p:cTn id="195" fill="hold">
                      <p:stCondLst>
                        <p:cond delay="0"/>
                      </p:stCondLst>
                      <p:childTnLst>
                        <p:par>
                          <p:cTn id="196" fill="hold">
                            <p:stCondLst>
                              <p:cond delay="0"/>
                            </p:stCondLst>
                            <p:childTnLst>
                              <p:par>
                                <p:cTn id="197" presetID="19" presetClass="emph" presetSubtype="0" fill="hold" grpId="0" nodeType="clickEffect">
                                  <p:stCondLst>
                                    <p:cond delay="0"/>
                                  </p:stCondLst>
                                  <p:childTnLst>
                                    <p:animClr clrSpc="rgb" dir="cw">
                                      <p:cBhvr override="childStyle">
                                        <p:cTn id="198" dur="500" fill="hold"/>
                                        <p:tgtEl>
                                          <p:spTgt spid="31"/>
                                        </p:tgtEl>
                                        <p:attrNameLst>
                                          <p:attrName>style.color</p:attrName>
                                        </p:attrNameLst>
                                      </p:cBhvr>
                                      <p:to>
                                        <a:schemeClr val="accent2"/>
                                      </p:to>
                                    </p:animClr>
                                    <p:animClr clrSpc="rgb" dir="cw">
                                      <p:cBhvr>
                                        <p:cTn id="199" dur="500" fill="hold"/>
                                        <p:tgtEl>
                                          <p:spTgt spid="31"/>
                                        </p:tgtEl>
                                        <p:attrNameLst>
                                          <p:attrName>fillcolor</p:attrName>
                                        </p:attrNameLst>
                                      </p:cBhvr>
                                      <p:to>
                                        <a:schemeClr val="accent2"/>
                                      </p:to>
                                    </p:animClr>
                                    <p:set>
                                      <p:cBhvr>
                                        <p:cTn id="200" dur="500" fill="hold"/>
                                        <p:tgtEl>
                                          <p:spTgt spid="31"/>
                                        </p:tgtEl>
                                        <p:attrNameLst>
                                          <p:attrName>fill.type</p:attrName>
                                        </p:attrNameLst>
                                      </p:cBhvr>
                                      <p:to>
                                        <p:strVal val="solid"/>
                                      </p:to>
                                    </p:set>
                                    <p:set>
                                      <p:cBhvr>
                                        <p:cTn id="201" dur="500" fill="hold"/>
                                        <p:tgtEl>
                                          <p:spTgt spid="31"/>
                                        </p:tgtEl>
                                        <p:attrNameLst>
                                          <p:attrName>fill.on</p:attrName>
                                        </p:attrNameLst>
                                      </p:cBhvr>
                                      <p:to>
                                        <p:strVal val="true"/>
                                      </p:to>
                                    </p:set>
                                  </p:childTnLst>
                                </p:cTn>
                              </p:par>
                            </p:childTnLst>
                          </p:cTn>
                        </p:par>
                      </p:childTnLst>
                    </p:cTn>
                  </p:par>
                </p:childTnLst>
              </p:cTn>
              <p:nextCondLst>
                <p:cond evt="onClick" delay="0">
                  <p:tgtEl>
                    <p:spTgt spid="31"/>
                  </p:tgtEl>
                </p:cond>
              </p:nextCondLst>
            </p:seq>
            <p:seq concurrent="1" nextAc="seek">
              <p:cTn id="202" restart="whenNotActive" fill="hold" evtFilter="cancelBubble" nodeType="interactiveSeq">
                <p:stCondLst>
                  <p:cond evt="onClick" delay="0">
                    <p:tgtEl>
                      <p:spTgt spid="30"/>
                    </p:tgtEl>
                  </p:cond>
                </p:stCondLst>
                <p:endSync evt="end" delay="0">
                  <p:rtn val="all"/>
                </p:endSync>
                <p:childTnLst>
                  <p:par>
                    <p:cTn id="203" fill="hold">
                      <p:stCondLst>
                        <p:cond delay="0"/>
                      </p:stCondLst>
                      <p:childTnLst>
                        <p:par>
                          <p:cTn id="204" fill="hold">
                            <p:stCondLst>
                              <p:cond delay="0"/>
                            </p:stCondLst>
                            <p:childTnLst>
                              <p:par>
                                <p:cTn id="205" presetID="19" presetClass="emph" presetSubtype="0" fill="hold" grpId="0" nodeType="clickEffect">
                                  <p:stCondLst>
                                    <p:cond delay="0"/>
                                  </p:stCondLst>
                                  <p:childTnLst>
                                    <p:animClr clrSpc="rgb" dir="cw">
                                      <p:cBhvr override="childStyle">
                                        <p:cTn id="206" dur="500" fill="hold"/>
                                        <p:tgtEl>
                                          <p:spTgt spid="30"/>
                                        </p:tgtEl>
                                        <p:attrNameLst>
                                          <p:attrName>style.color</p:attrName>
                                        </p:attrNameLst>
                                      </p:cBhvr>
                                      <p:to>
                                        <a:schemeClr val="accent2"/>
                                      </p:to>
                                    </p:animClr>
                                    <p:animClr clrSpc="rgb" dir="cw">
                                      <p:cBhvr>
                                        <p:cTn id="207" dur="500" fill="hold"/>
                                        <p:tgtEl>
                                          <p:spTgt spid="30"/>
                                        </p:tgtEl>
                                        <p:attrNameLst>
                                          <p:attrName>fillcolor</p:attrName>
                                        </p:attrNameLst>
                                      </p:cBhvr>
                                      <p:to>
                                        <a:schemeClr val="accent2"/>
                                      </p:to>
                                    </p:animClr>
                                    <p:set>
                                      <p:cBhvr>
                                        <p:cTn id="208" dur="500" fill="hold"/>
                                        <p:tgtEl>
                                          <p:spTgt spid="30"/>
                                        </p:tgtEl>
                                        <p:attrNameLst>
                                          <p:attrName>fill.type</p:attrName>
                                        </p:attrNameLst>
                                      </p:cBhvr>
                                      <p:to>
                                        <p:strVal val="solid"/>
                                      </p:to>
                                    </p:set>
                                    <p:set>
                                      <p:cBhvr>
                                        <p:cTn id="209" dur="500" fill="hold"/>
                                        <p:tgtEl>
                                          <p:spTgt spid="30"/>
                                        </p:tgtEl>
                                        <p:attrNameLst>
                                          <p:attrName>fill.on</p:attrName>
                                        </p:attrNameLst>
                                      </p:cBhvr>
                                      <p:to>
                                        <p:strVal val="true"/>
                                      </p:to>
                                    </p:set>
                                  </p:childTnLst>
                                </p:cTn>
                              </p:par>
                            </p:childTnLst>
                          </p:cTn>
                        </p:par>
                      </p:childTnLst>
                    </p:cTn>
                  </p:par>
                </p:childTnLst>
              </p:cTn>
              <p:nextCondLst>
                <p:cond evt="onClick" delay="0">
                  <p:tgtEl>
                    <p:spTgt spid="30"/>
                  </p:tgtEl>
                </p:cond>
              </p:nextCondLst>
            </p:seq>
            <p:seq concurrent="1" nextAc="seek">
              <p:cTn id="210" restart="whenNotActive" fill="hold" evtFilter="cancelBubble" nodeType="interactiveSeq">
                <p:stCondLst>
                  <p:cond evt="onClick" delay="0">
                    <p:tgtEl>
                      <p:spTgt spid="28"/>
                    </p:tgtEl>
                  </p:cond>
                </p:stCondLst>
                <p:endSync evt="end" delay="0">
                  <p:rtn val="all"/>
                </p:endSync>
                <p:childTnLst>
                  <p:par>
                    <p:cTn id="211" fill="hold">
                      <p:stCondLst>
                        <p:cond delay="0"/>
                      </p:stCondLst>
                      <p:childTnLst>
                        <p:par>
                          <p:cTn id="212" fill="hold">
                            <p:stCondLst>
                              <p:cond delay="0"/>
                            </p:stCondLst>
                            <p:childTnLst>
                              <p:par>
                                <p:cTn id="213" presetID="19" presetClass="emph" presetSubtype="0" fill="hold" grpId="0" nodeType="clickEffect">
                                  <p:stCondLst>
                                    <p:cond delay="0"/>
                                  </p:stCondLst>
                                  <p:childTnLst>
                                    <p:animClr clrSpc="rgb" dir="cw">
                                      <p:cBhvr override="childStyle">
                                        <p:cTn id="214" dur="500" fill="hold"/>
                                        <p:tgtEl>
                                          <p:spTgt spid="28"/>
                                        </p:tgtEl>
                                        <p:attrNameLst>
                                          <p:attrName>style.color</p:attrName>
                                        </p:attrNameLst>
                                      </p:cBhvr>
                                      <p:to>
                                        <a:schemeClr val="accent2"/>
                                      </p:to>
                                    </p:animClr>
                                    <p:animClr clrSpc="rgb" dir="cw">
                                      <p:cBhvr>
                                        <p:cTn id="215" dur="500" fill="hold"/>
                                        <p:tgtEl>
                                          <p:spTgt spid="28"/>
                                        </p:tgtEl>
                                        <p:attrNameLst>
                                          <p:attrName>fillcolor</p:attrName>
                                        </p:attrNameLst>
                                      </p:cBhvr>
                                      <p:to>
                                        <a:schemeClr val="accent2"/>
                                      </p:to>
                                    </p:animClr>
                                    <p:set>
                                      <p:cBhvr>
                                        <p:cTn id="216" dur="500" fill="hold"/>
                                        <p:tgtEl>
                                          <p:spTgt spid="28"/>
                                        </p:tgtEl>
                                        <p:attrNameLst>
                                          <p:attrName>fill.type</p:attrName>
                                        </p:attrNameLst>
                                      </p:cBhvr>
                                      <p:to>
                                        <p:strVal val="solid"/>
                                      </p:to>
                                    </p:set>
                                    <p:set>
                                      <p:cBhvr>
                                        <p:cTn id="217" dur="500" fill="hold"/>
                                        <p:tgtEl>
                                          <p:spTgt spid="28"/>
                                        </p:tgtEl>
                                        <p:attrNameLst>
                                          <p:attrName>fill.on</p:attrName>
                                        </p:attrNameLst>
                                      </p:cBhvr>
                                      <p:to>
                                        <p:strVal val="true"/>
                                      </p:to>
                                    </p:set>
                                  </p:childTnLst>
                                </p:cTn>
                              </p:par>
                            </p:childTnLst>
                          </p:cTn>
                        </p:par>
                      </p:childTnLst>
                    </p:cTn>
                  </p:par>
                </p:childTnLst>
              </p:cTn>
              <p:nextCondLst>
                <p:cond evt="onClick" delay="0">
                  <p:tgtEl>
                    <p:spTgt spid="28"/>
                  </p:tgtEl>
                </p:cond>
              </p:nextCondLst>
            </p:seq>
            <p:seq concurrent="1" nextAc="seek">
              <p:cTn id="218" restart="whenNotActive" fill="hold" evtFilter="cancelBubble" nodeType="interactiveSeq">
                <p:stCondLst>
                  <p:cond evt="onClick" delay="0">
                    <p:tgtEl>
                      <p:spTgt spid="36"/>
                    </p:tgtEl>
                  </p:cond>
                </p:stCondLst>
                <p:endSync evt="end" delay="0">
                  <p:rtn val="all"/>
                </p:endSync>
                <p:childTnLst>
                  <p:par>
                    <p:cTn id="219" fill="hold">
                      <p:stCondLst>
                        <p:cond delay="0"/>
                      </p:stCondLst>
                      <p:childTnLst>
                        <p:par>
                          <p:cTn id="220" fill="hold">
                            <p:stCondLst>
                              <p:cond delay="0"/>
                            </p:stCondLst>
                            <p:childTnLst>
                              <p:par>
                                <p:cTn id="221" presetID="19" presetClass="emph" presetSubtype="0" fill="hold" grpId="0" nodeType="clickEffect">
                                  <p:stCondLst>
                                    <p:cond delay="0"/>
                                  </p:stCondLst>
                                  <p:childTnLst>
                                    <p:animClr clrSpc="rgb" dir="cw">
                                      <p:cBhvr override="childStyle">
                                        <p:cTn id="222" dur="500" fill="hold"/>
                                        <p:tgtEl>
                                          <p:spTgt spid="36"/>
                                        </p:tgtEl>
                                        <p:attrNameLst>
                                          <p:attrName>style.color</p:attrName>
                                        </p:attrNameLst>
                                      </p:cBhvr>
                                      <p:to>
                                        <a:schemeClr val="accent2"/>
                                      </p:to>
                                    </p:animClr>
                                    <p:animClr clrSpc="rgb" dir="cw">
                                      <p:cBhvr>
                                        <p:cTn id="223" dur="500" fill="hold"/>
                                        <p:tgtEl>
                                          <p:spTgt spid="36"/>
                                        </p:tgtEl>
                                        <p:attrNameLst>
                                          <p:attrName>fillcolor</p:attrName>
                                        </p:attrNameLst>
                                      </p:cBhvr>
                                      <p:to>
                                        <a:schemeClr val="accent2"/>
                                      </p:to>
                                    </p:animClr>
                                    <p:set>
                                      <p:cBhvr>
                                        <p:cTn id="224" dur="500" fill="hold"/>
                                        <p:tgtEl>
                                          <p:spTgt spid="36"/>
                                        </p:tgtEl>
                                        <p:attrNameLst>
                                          <p:attrName>fill.type</p:attrName>
                                        </p:attrNameLst>
                                      </p:cBhvr>
                                      <p:to>
                                        <p:strVal val="solid"/>
                                      </p:to>
                                    </p:set>
                                    <p:set>
                                      <p:cBhvr>
                                        <p:cTn id="225" dur="500" fill="hold"/>
                                        <p:tgtEl>
                                          <p:spTgt spid="36"/>
                                        </p:tgtEl>
                                        <p:attrNameLst>
                                          <p:attrName>fill.on</p:attrName>
                                        </p:attrNameLst>
                                      </p:cBhvr>
                                      <p:to>
                                        <p:strVal val="true"/>
                                      </p:to>
                                    </p:set>
                                  </p:childTnLst>
                                </p:cTn>
                              </p:par>
                            </p:childTnLst>
                          </p:cTn>
                        </p:par>
                      </p:childTnLst>
                    </p:cTn>
                  </p:par>
                </p:childTnLst>
              </p:cTn>
              <p:nextCondLst>
                <p:cond evt="onClick" delay="0">
                  <p:tgtEl>
                    <p:spTgt spid="36"/>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9" grpId="0" animBg="1"/>
      <p:bldP spid="28" grpId="0" animBg="1"/>
      <p:bldP spid="30" grpId="0" animBg="1"/>
      <p:bldP spid="31" grpId="0" animBg="1"/>
      <p:bldP spid="32" grpId="0" animBg="1"/>
      <p:bldP spid="33" grpId="0" animBg="1"/>
      <p:bldP spid="3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467544" y="620688"/>
            <a:ext cx="8229600" cy="4886003"/>
          </a:xfrm>
        </p:spPr>
        <p:txBody>
          <a:bodyPr>
            <a:normAutofit/>
          </a:bodyPr>
          <a:lstStyle/>
          <a:p>
            <a:pPr marL="0" indent="0" algn="ctr">
              <a:buNone/>
            </a:pPr>
            <a:r>
              <a:rPr lang="cs-CZ" sz="4400" b="1" i="1" dirty="0" smtClean="0">
                <a:solidFill>
                  <a:schemeClr val="bg2">
                    <a:lumMod val="25000"/>
                  </a:schemeClr>
                </a:solidFill>
              </a:rPr>
              <a:t>Vyjmenuj ohebné slovní druhy</a:t>
            </a:r>
            <a:endParaRPr lang="cs-CZ" sz="4400" b="1" i="1" dirty="0">
              <a:solidFill>
                <a:schemeClr val="bg2">
                  <a:lumMod val="25000"/>
                </a:schemeClr>
              </a:solidFill>
            </a:endParaRPr>
          </a:p>
        </p:txBody>
      </p:sp>
      <p:sp>
        <p:nvSpPr>
          <p:cNvPr id="4" name="Tlačítko akce: Zpět nebo Předchozí 3">
            <a:hlinkClick r:id="rId2" action="ppaction://hlinksldjump" highlightClick="1"/>
          </p:cNvPr>
          <p:cNvSpPr/>
          <p:nvPr/>
        </p:nvSpPr>
        <p:spPr>
          <a:xfrm>
            <a:off x="8316416" y="6110448"/>
            <a:ext cx="610368"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3203848" y="2204864"/>
            <a:ext cx="3456384" cy="2800767"/>
          </a:xfrm>
          <a:prstGeom prst="rect">
            <a:avLst/>
          </a:prstGeom>
          <a:noFill/>
        </p:spPr>
        <p:txBody>
          <a:bodyPr wrap="square" rtlCol="0">
            <a:spAutoFit/>
          </a:bodyPr>
          <a:lstStyle/>
          <a:p>
            <a:r>
              <a:rPr lang="cs-CZ" sz="2800" i="1" dirty="0" smtClean="0"/>
              <a:t>podstatná jména</a:t>
            </a:r>
          </a:p>
          <a:p>
            <a:r>
              <a:rPr lang="cs-CZ" sz="2800" i="1" dirty="0" smtClean="0"/>
              <a:t>přídavná jména</a:t>
            </a:r>
          </a:p>
          <a:p>
            <a:r>
              <a:rPr lang="cs-CZ" sz="2800" i="1" dirty="0" smtClean="0"/>
              <a:t>zájmena</a:t>
            </a:r>
          </a:p>
          <a:p>
            <a:r>
              <a:rPr lang="cs-CZ" sz="2800" i="1" dirty="0" smtClean="0"/>
              <a:t>číslovky</a:t>
            </a:r>
          </a:p>
          <a:p>
            <a:r>
              <a:rPr lang="cs-CZ" sz="2800" i="1" dirty="0" smtClean="0"/>
              <a:t>slovesa</a:t>
            </a:r>
          </a:p>
          <a:p>
            <a:endParaRPr lang="cs-CZ" sz="3600" dirty="0"/>
          </a:p>
        </p:txBody>
      </p:sp>
      <p:pic>
        <p:nvPicPr>
          <p:cNvPr id="1026" name="Picture 2" descr="C:\Users\homolova\AppData\Local\Microsoft\Windows\Temporary Internet Files\Content.IE5\KAMMQ343\MP900438764[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03848" y="2233014"/>
            <a:ext cx="3059440" cy="2410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4707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026"/>
                                        </p:tgtEl>
                                      </p:cBhvr>
                                    </p:animEffect>
                                    <p:anim calcmode="lin" valueType="num">
                                      <p:cBhvr>
                                        <p:cTn id="7" dur="1000"/>
                                        <p:tgtEl>
                                          <p:spTgt spid="1026"/>
                                        </p:tgtEl>
                                        <p:attrNameLst>
                                          <p:attrName>ppt_x</p:attrName>
                                        </p:attrNameLst>
                                      </p:cBhvr>
                                      <p:tavLst>
                                        <p:tav tm="0">
                                          <p:val>
                                            <p:strVal val="ppt_x"/>
                                          </p:val>
                                        </p:tav>
                                        <p:tav tm="100000">
                                          <p:val>
                                            <p:strVal val="ppt_x"/>
                                          </p:val>
                                        </p:tav>
                                      </p:tavLst>
                                    </p:anim>
                                    <p:anim calcmode="lin" valueType="num">
                                      <p:cBhvr>
                                        <p:cTn id="8" dur="1000"/>
                                        <p:tgtEl>
                                          <p:spTgt spid="1026"/>
                                        </p:tgtEl>
                                        <p:attrNameLst>
                                          <p:attrName>ppt_y</p:attrName>
                                        </p:attrNameLst>
                                      </p:cBhvr>
                                      <p:tavLst>
                                        <p:tav tm="0">
                                          <p:val>
                                            <p:strVal val="ppt_y"/>
                                          </p:val>
                                        </p:tav>
                                        <p:tav tm="100000">
                                          <p:val>
                                            <p:strVal val="ppt_y+.1"/>
                                          </p:val>
                                        </p:tav>
                                      </p:tavLst>
                                    </p:anim>
                                    <p:set>
                                      <p:cBhvr>
                                        <p:cTn id="9" dur="1" fill="hold">
                                          <p:stCondLst>
                                            <p:cond delay="999"/>
                                          </p:stCondLst>
                                        </p:cTn>
                                        <p:tgtEl>
                                          <p:spTgt spid="102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457200" y="980728"/>
            <a:ext cx="8229600" cy="5145435"/>
          </a:xfrm>
        </p:spPr>
        <p:txBody>
          <a:bodyPr>
            <a:normAutofit/>
          </a:bodyPr>
          <a:lstStyle/>
          <a:p>
            <a:pPr marL="0" indent="0" algn="ctr">
              <a:buNone/>
            </a:pPr>
            <a:r>
              <a:rPr lang="cs-CZ" sz="4400" b="1" i="1" dirty="0" smtClean="0">
                <a:solidFill>
                  <a:schemeClr val="bg2">
                    <a:lumMod val="25000"/>
                  </a:schemeClr>
                </a:solidFill>
              </a:rPr>
              <a:t>Které přídavné jméno existuje pouze ve jmenném tvaru?</a:t>
            </a:r>
          </a:p>
          <a:p>
            <a:pPr marL="0" indent="0" algn="ctr">
              <a:buNone/>
            </a:pPr>
            <a:endParaRPr lang="cs-CZ" sz="4400" dirty="0">
              <a:solidFill>
                <a:schemeClr val="tx1"/>
              </a:solidFill>
            </a:endParaRPr>
          </a:p>
          <a:p>
            <a:pPr marL="0" indent="0" algn="ctr">
              <a:buNone/>
            </a:pPr>
            <a:r>
              <a:rPr lang="cs-CZ" sz="2800" i="1" dirty="0" smtClean="0">
                <a:solidFill>
                  <a:schemeClr val="tx1"/>
                </a:solidFill>
              </a:rPr>
              <a:t>Rád, ráda, rádo, rádi…</a:t>
            </a:r>
            <a:endParaRPr lang="cs-CZ" sz="2800" i="1" dirty="0">
              <a:solidFill>
                <a:schemeClr val="tx1"/>
              </a:solidFill>
            </a:endParaRPr>
          </a:p>
        </p:txBody>
      </p:sp>
      <p:sp>
        <p:nvSpPr>
          <p:cNvPr id="4" name="Tlačítko akce: Zpět nebo Předchozí 3">
            <a:hlinkClick r:id="rId2" action="ppaction://hlinksldjump" highlightClick="1"/>
          </p:cNvPr>
          <p:cNvSpPr/>
          <p:nvPr/>
        </p:nvSpPr>
        <p:spPr>
          <a:xfrm>
            <a:off x="8189552" y="6110448"/>
            <a:ext cx="521208"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074" name="Picture 2" descr="C:\Users\homolova\AppData\Local\Microsoft\Windows\Temporary Internet Files\Content.IE5\ZBWD6QDP\MP90044840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3488545"/>
            <a:ext cx="3610713" cy="2407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031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3074"/>
                                        </p:tgtEl>
                                      </p:cBhvr>
                                    </p:animEffect>
                                    <p:anim calcmode="lin" valueType="num">
                                      <p:cBhvr>
                                        <p:cTn id="7" dur="1000"/>
                                        <p:tgtEl>
                                          <p:spTgt spid="3074"/>
                                        </p:tgtEl>
                                        <p:attrNameLst>
                                          <p:attrName>ppt_x</p:attrName>
                                        </p:attrNameLst>
                                      </p:cBhvr>
                                      <p:tavLst>
                                        <p:tav tm="0">
                                          <p:val>
                                            <p:strVal val="ppt_x"/>
                                          </p:val>
                                        </p:tav>
                                        <p:tav tm="100000">
                                          <p:val>
                                            <p:strVal val="ppt_x"/>
                                          </p:val>
                                        </p:tav>
                                      </p:tavLst>
                                    </p:anim>
                                    <p:anim calcmode="lin" valueType="num">
                                      <p:cBhvr>
                                        <p:cTn id="8" dur="1000"/>
                                        <p:tgtEl>
                                          <p:spTgt spid="3074"/>
                                        </p:tgtEl>
                                        <p:attrNameLst>
                                          <p:attrName>ppt_y</p:attrName>
                                        </p:attrNameLst>
                                      </p:cBhvr>
                                      <p:tavLst>
                                        <p:tav tm="0">
                                          <p:val>
                                            <p:strVal val="ppt_y"/>
                                          </p:val>
                                        </p:tav>
                                        <p:tav tm="100000">
                                          <p:val>
                                            <p:strVal val="ppt_y+.1"/>
                                          </p:val>
                                        </p:tav>
                                      </p:tavLst>
                                    </p:anim>
                                    <p:set>
                                      <p:cBhvr>
                                        <p:cTn id="9" dur="1" fill="hold">
                                          <p:stCondLst>
                                            <p:cond delay="999"/>
                                          </p:stCondLst>
                                        </p:cTn>
                                        <p:tgtEl>
                                          <p:spTgt spid="307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79512" y="332656"/>
            <a:ext cx="8856984" cy="6408712"/>
          </a:xfrm>
        </p:spPr>
        <p:txBody>
          <a:bodyPr>
            <a:normAutofit lnSpcReduction="10000"/>
          </a:bodyPr>
          <a:lstStyle/>
          <a:p>
            <a:pPr marL="0" indent="0" algn="ctr">
              <a:buNone/>
            </a:pPr>
            <a:r>
              <a:rPr lang="cs-CZ" sz="4400" b="1" i="1" dirty="0" smtClean="0">
                <a:solidFill>
                  <a:schemeClr val="bg2">
                    <a:lumMod val="25000"/>
                  </a:schemeClr>
                </a:solidFill>
              </a:rPr>
              <a:t>Sestav větu podle následujícího grafu:</a:t>
            </a:r>
          </a:p>
          <a:p>
            <a:pPr marL="0" indent="0" algn="ctr">
              <a:buNone/>
            </a:pPr>
            <a:r>
              <a:rPr lang="cs-CZ" sz="4400" b="1" i="1" dirty="0">
                <a:solidFill>
                  <a:schemeClr val="tx2"/>
                </a:solidFill>
              </a:rPr>
              <a:t>P</a:t>
            </a:r>
            <a:r>
              <a:rPr lang="cs-CZ" sz="4400" b="1" i="1" dirty="0" smtClean="0">
                <a:solidFill>
                  <a:schemeClr val="tx2"/>
                </a:solidFill>
              </a:rPr>
              <a:t>ředložka </a:t>
            </a:r>
            <a:r>
              <a:rPr lang="cs-CZ" sz="4400" b="1" i="1" dirty="0">
                <a:solidFill>
                  <a:schemeClr val="tx2"/>
                </a:solidFill>
              </a:rPr>
              <a:t>– podstatné jméno – zájmeno – sloveso – podstatné jméno </a:t>
            </a:r>
            <a:r>
              <a:rPr lang="cs-CZ" sz="4400" b="1" i="1" dirty="0" smtClean="0">
                <a:solidFill>
                  <a:schemeClr val="tx2"/>
                </a:solidFill>
              </a:rPr>
              <a:t>– spojka - podstatné </a:t>
            </a:r>
            <a:r>
              <a:rPr lang="cs-CZ" sz="4400" b="1" i="1" dirty="0">
                <a:solidFill>
                  <a:schemeClr val="tx2"/>
                </a:solidFill>
              </a:rPr>
              <a:t>jméno.</a:t>
            </a:r>
          </a:p>
          <a:p>
            <a:pPr marL="0" indent="0" algn="ctr">
              <a:buNone/>
            </a:pPr>
            <a:endParaRPr lang="cs-CZ" sz="4400" dirty="0">
              <a:solidFill>
                <a:schemeClr val="tx1"/>
              </a:solidFill>
            </a:endParaRPr>
          </a:p>
          <a:p>
            <a:pPr marL="0" indent="0" algn="ctr">
              <a:buNone/>
            </a:pPr>
            <a:endParaRPr lang="cs-CZ" dirty="0" smtClean="0">
              <a:solidFill>
                <a:schemeClr val="tx1"/>
              </a:solidFill>
            </a:endParaRPr>
          </a:p>
          <a:p>
            <a:pPr marL="0" indent="0" algn="ctr">
              <a:buNone/>
            </a:pPr>
            <a:r>
              <a:rPr lang="cs-CZ" sz="2800" i="1" dirty="0" smtClean="0">
                <a:solidFill>
                  <a:schemeClr val="tx1"/>
                </a:solidFill>
              </a:rPr>
              <a:t>Příklad řešení:</a:t>
            </a:r>
          </a:p>
          <a:p>
            <a:pPr marL="0" indent="0" algn="ctr">
              <a:buNone/>
            </a:pPr>
            <a:r>
              <a:rPr lang="cs-CZ" sz="2800" i="1" dirty="0" smtClean="0">
                <a:solidFill>
                  <a:schemeClr val="tx1"/>
                </a:solidFill>
              </a:rPr>
              <a:t>Do domu se nastěhovali Petr a Pavel.</a:t>
            </a:r>
            <a:endParaRPr lang="cs-CZ" sz="2800" i="1" dirty="0">
              <a:solidFill>
                <a:schemeClr val="tx1"/>
              </a:solidFill>
            </a:endParaRPr>
          </a:p>
        </p:txBody>
      </p:sp>
      <p:sp>
        <p:nvSpPr>
          <p:cNvPr id="4" name="Tlačítko akce: Zpět nebo Předchozí 3">
            <a:hlinkClick r:id="" action="ppaction://hlinkshowjump?jump=lastslideviewed" highlightClick="1"/>
          </p:cNvPr>
          <p:cNvSpPr/>
          <p:nvPr/>
        </p:nvSpPr>
        <p:spPr>
          <a:xfrm>
            <a:off x="8244408" y="6038440"/>
            <a:ext cx="508498"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7" name="Picture 3" descr="C:\Users\homolova\AppData\Local\Microsoft\Windows\Temporary Internet Files\Content.IE5\IPIKMD3Q\MP900442478[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4221088"/>
            <a:ext cx="5904656" cy="252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697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027"/>
                                        </p:tgtEl>
                                      </p:cBhvr>
                                    </p:animEffect>
                                    <p:anim calcmode="lin" valueType="num">
                                      <p:cBhvr>
                                        <p:cTn id="7" dur="1000"/>
                                        <p:tgtEl>
                                          <p:spTgt spid="1027"/>
                                        </p:tgtEl>
                                        <p:attrNameLst>
                                          <p:attrName>ppt_x</p:attrName>
                                        </p:attrNameLst>
                                      </p:cBhvr>
                                      <p:tavLst>
                                        <p:tav tm="0">
                                          <p:val>
                                            <p:strVal val="ppt_x"/>
                                          </p:val>
                                        </p:tav>
                                        <p:tav tm="100000">
                                          <p:val>
                                            <p:strVal val="ppt_x"/>
                                          </p:val>
                                        </p:tav>
                                      </p:tavLst>
                                    </p:anim>
                                    <p:anim calcmode="lin" valueType="num">
                                      <p:cBhvr>
                                        <p:cTn id="8" dur="1000"/>
                                        <p:tgtEl>
                                          <p:spTgt spid="1027"/>
                                        </p:tgtEl>
                                        <p:attrNameLst>
                                          <p:attrName>ppt_y</p:attrName>
                                        </p:attrNameLst>
                                      </p:cBhvr>
                                      <p:tavLst>
                                        <p:tav tm="0">
                                          <p:val>
                                            <p:strVal val="ppt_y"/>
                                          </p:val>
                                        </p:tav>
                                        <p:tav tm="100000">
                                          <p:val>
                                            <p:strVal val="ppt_y+.1"/>
                                          </p:val>
                                        </p:tav>
                                      </p:tavLst>
                                    </p:anim>
                                    <p:set>
                                      <p:cBhvr>
                                        <p:cTn id="9" dur="1" fill="hold">
                                          <p:stCondLst>
                                            <p:cond delay="999"/>
                                          </p:stCondLst>
                                        </p:cTn>
                                        <p:tgtEl>
                                          <p:spTgt spid="10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457200" y="548680"/>
            <a:ext cx="8229600" cy="5577483"/>
          </a:xfrm>
        </p:spPr>
        <p:txBody>
          <a:bodyPr>
            <a:normAutofit/>
          </a:bodyPr>
          <a:lstStyle/>
          <a:p>
            <a:pPr marL="0" indent="0" algn="ctr">
              <a:buNone/>
            </a:pPr>
            <a:r>
              <a:rPr lang="cs-CZ" sz="4400" b="1" i="1" dirty="0" smtClean="0">
                <a:solidFill>
                  <a:schemeClr val="bg2">
                    <a:lumMod val="25000"/>
                  </a:schemeClr>
                </a:solidFill>
              </a:rPr>
              <a:t>Vyjmenuj neohebné slovní druhy</a:t>
            </a:r>
          </a:p>
          <a:p>
            <a:pPr marL="0" indent="0" algn="ctr">
              <a:buNone/>
            </a:pPr>
            <a:endParaRPr lang="cs-CZ" sz="4400" dirty="0" smtClean="0">
              <a:solidFill>
                <a:schemeClr val="tx1"/>
              </a:solidFill>
            </a:endParaRPr>
          </a:p>
          <a:p>
            <a:pPr marL="0" indent="0" algn="ctr">
              <a:buNone/>
            </a:pPr>
            <a:r>
              <a:rPr lang="cs-CZ" sz="2800" i="1" dirty="0" smtClean="0">
                <a:solidFill>
                  <a:schemeClr val="tx1"/>
                </a:solidFill>
              </a:rPr>
              <a:t>příslovce</a:t>
            </a:r>
          </a:p>
          <a:p>
            <a:pPr marL="0" indent="0" algn="ctr">
              <a:buNone/>
            </a:pPr>
            <a:r>
              <a:rPr lang="cs-CZ" sz="2800" i="1" dirty="0" smtClean="0">
                <a:solidFill>
                  <a:schemeClr val="tx1"/>
                </a:solidFill>
              </a:rPr>
              <a:t>předložky</a:t>
            </a:r>
          </a:p>
          <a:p>
            <a:pPr marL="0" indent="0" algn="ctr">
              <a:buNone/>
            </a:pPr>
            <a:r>
              <a:rPr lang="cs-CZ" sz="2800" i="1" dirty="0" smtClean="0">
                <a:solidFill>
                  <a:schemeClr val="tx1"/>
                </a:solidFill>
              </a:rPr>
              <a:t>spojky</a:t>
            </a:r>
          </a:p>
          <a:p>
            <a:pPr marL="0" indent="0" algn="ctr">
              <a:buNone/>
            </a:pPr>
            <a:r>
              <a:rPr lang="cs-CZ" sz="2800" i="1" dirty="0" smtClean="0">
                <a:solidFill>
                  <a:schemeClr val="tx1"/>
                </a:solidFill>
              </a:rPr>
              <a:t>částice</a:t>
            </a:r>
          </a:p>
          <a:p>
            <a:pPr marL="0" indent="0" algn="ctr">
              <a:buNone/>
            </a:pPr>
            <a:r>
              <a:rPr lang="cs-CZ" sz="2800" i="1" dirty="0" smtClean="0">
                <a:solidFill>
                  <a:schemeClr val="tx1"/>
                </a:solidFill>
              </a:rPr>
              <a:t>citoslovce</a:t>
            </a:r>
          </a:p>
          <a:p>
            <a:pPr marL="0" indent="0" algn="ctr">
              <a:buNone/>
            </a:pPr>
            <a:endParaRPr lang="cs-CZ" dirty="0" smtClean="0">
              <a:solidFill>
                <a:schemeClr val="tx1"/>
              </a:solidFill>
            </a:endParaRPr>
          </a:p>
          <a:p>
            <a:pPr marL="0" indent="0" algn="ctr">
              <a:buNone/>
            </a:pPr>
            <a:endParaRPr lang="cs-CZ" sz="4400" dirty="0">
              <a:solidFill>
                <a:schemeClr val="tx1"/>
              </a:solidFill>
            </a:endParaRPr>
          </a:p>
        </p:txBody>
      </p:sp>
      <p:sp>
        <p:nvSpPr>
          <p:cNvPr id="4" name="Tlačítko akce: Zpět nebo Předchozí 3">
            <a:hlinkClick r:id="" action="ppaction://hlinkshowjump?jump=lastslideviewed" highlightClick="1"/>
          </p:cNvPr>
          <p:cNvSpPr/>
          <p:nvPr/>
        </p:nvSpPr>
        <p:spPr>
          <a:xfrm>
            <a:off x="8306907" y="5830575"/>
            <a:ext cx="521208"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3491880" y="3140968"/>
            <a:ext cx="184731" cy="461665"/>
          </a:xfrm>
          <a:prstGeom prst="rect">
            <a:avLst/>
          </a:prstGeom>
          <a:noFill/>
        </p:spPr>
        <p:txBody>
          <a:bodyPr wrap="none" rtlCol="0">
            <a:spAutoFit/>
          </a:bodyPr>
          <a:lstStyle/>
          <a:p>
            <a:endParaRPr lang="cs-CZ" sz="2400" dirty="0"/>
          </a:p>
        </p:txBody>
      </p:sp>
      <p:pic>
        <p:nvPicPr>
          <p:cNvPr id="6" name="Picture 2" descr="C:\Users\homolova\AppData\Local\Microsoft\Windows\Temporary Internet Files\Content.IE5\H4IDSV1S\MP900409009[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5816" y="2708920"/>
            <a:ext cx="3600400"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231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6"/>
                                        </p:tgtEl>
                                      </p:cBhvr>
                                    </p:animEffect>
                                    <p:anim calcmode="lin" valueType="num">
                                      <p:cBhvr>
                                        <p:cTn id="7" dur="1000"/>
                                        <p:tgtEl>
                                          <p:spTgt spid="6"/>
                                        </p:tgtEl>
                                        <p:attrNameLst>
                                          <p:attrName>ppt_x</p:attrName>
                                        </p:attrNameLst>
                                      </p:cBhvr>
                                      <p:tavLst>
                                        <p:tav tm="0">
                                          <p:val>
                                            <p:strVal val="ppt_x"/>
                                          </p:val>
                                        </p:tav>
                                        <p:tav tm="100000">
                                          <p:val>
                                            <p:strVal val="ppt_x"/>
                                          </p:val>
                                        </p:tav>
                                      </p:tavLst>
                                    </p:anim>
                                    <p:anim calcmode="lin" valueType="num">
                                      <p:cBhvr>
                                        <p:cTn id="8" dur="1000"/>
                                        <p:tgtEl>
                                          <p:spTgt spid="6"/>
                                        </p:tgtEl>
                                        <p:attrNameLst>
                                          <p:attrName>ppt_y</p:attrName>
                                        </p:attrNameLst>
                                      </p:cBhvr>
                                      <p:tavLst>
                                        <p:tav tm="0">
                                          <p:val>
                                            <p:strVal val="ppt_y"/>
                                          </p:val>
                                        </p:tav>
                                        <p:tav tm="100000">
                                          <p:val>
                                            <p:strVal val="ppt_y+.1"/>
                                          </p:val>
                                        </p:tav>
                                      </p:tavLst>
                                    </p:anim>
                                    <p:set>
                                      <p:cBhvr>
                                        <p:cTn id="9"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457200" y="692696"/>
            <a:ext cx="8229600" cy="5433467"/>
          </a:xfrm>
        </p:spPr>
        <p:txBody>
          <a:bodyPr>
            <a:normAutofit/>
          </a:bodyPr>
          <a:lstStyle/>
          <a:p>
            <a:pPr marL="0" indent="0" algn="ctr">
              <a:buNone/>
            </a:pPr>
            <a:r>
              <a:rPr lang="cs-CZ" sz="4400" b="1" i="1" dirty="0" smtClean="0">
                <a:solidFill>
                  <a:schemeClr val="bg2">
                    <a:lumMod val="25000"/>
                  </a:schemeClr>
                </a:solidFill>
              </a:rPr>
              <a:t>Co je to infinitiv?</a:t>
            </a:r>
          </a:p>
          <a:p>
            <a:pPr marL="0" indent="0" algn="ctr">
              <a:buNone/>
            </a:pPr>
            <a:endParaRPr lang="cs-CZ" sz="4400" b="1" i="1" dirty="0" smtClean="0">
              <a:solidFill>
                <a:schemeClr val="bg2">
                  <a:lumMod val="25000"/>
                </a:schemeClr>
              </a:solidFill>
            </a:endParaRPr>
          </a:p>
          <a:p>
            <a:pPr marL="0" indent="0" algn="ctr">
              <a:buNone/>
            </a:pPr>
            <a:endParaRPr lang="cs-CZ" sz="4400" dirty="0">
              <a:solidFill>
                <a:schemeClr val="tx1"/>
              </a:solidFill>
            </a:endParaRPr>
          </a:p>
          <a:p>
            <a:pPr marL="457200" indent="-457200">
              <a:buFont typeface="Arial" pitchFamily="34" charset="0"/>
              <a:buChar char="•"/>
            </a:pPr>
            <a:r>
              <a:rPr lang="cs-CZ" sz="2800" i="1" dirty="0" smtClean="0">
                <a:solidFill>
                  <a:schemeClr val="tx1"/>
                </a:solidFill>
              </a:rPr>
              <a:t>	neurčitý slovesný tvar (neurčitek)</a:t>
            </a:r>
          </a:p>
          <a:p>
            <a:pPr marL="457200" indent="-457200">
              <a:buFont typeface="Arial" pitchFamily="34" charset="0"/>
              <a:buChar char="•"/>
            </a:pPr>
            <a:r>
              <a:rPr lang="cs-CZ" sz="2800" i="1" dirty="0" smtClean="0">
                <a:solidFill>
                  <a:schemeClr val="tx1"/>
                </a:solidFill>
              </a:rPr>
              <a:t>	nemůžeme u něj určit mluvnické kategorie</a:t>
            </a:r>
            <a:endParaRPr lang="cs-CZ" sz="2800" i="1" dirty="0">
              <a:solidFill>
                <a:schemeClr val="tx1"/>
              </a:solidFill>
            </a:endParaRPr>
          </a:p>
        </p:txBody>
      </p:sp>
      <p:sp>
        <p:nvSpPr>
          <p:cNvPr id="5" name="Tlačítko akce: Zpět nebo Předchozí 4">
            <a:hlinkClick r:id="rId2" action="ppaction://hlinksldjump" highlightClick="1"/>
          </p:cNvPr>
          <p:cNvSpPr/>
          <p:nvPr/>
        </p:nvSpPr>
        <p:spPr>
          <a:xfrm>
            <a:off x="8028384" y="5877272"/>
            <a:ext cx="682376" cy="682376"/>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6" name="Picture 2" descr="C:\Users\homolova\AppData\Local\Microsoft\Windows\Temporary Internet Files\Content.IE5\JXU1PIFL\MP90039958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2710930"/>
            <a:ext cx="8136904" cy="1882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8074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6"/>
                                        </p:tgtEl>
                                      </p:cBhvr>
                                    </p:animEffect>
                                    <p:anim calcmode="lin" valueType="num">
                                      <p:cBhvr>
                                        <p:cTn id="7" dur="1000"/>
                                        <p:tgtEl>
                                          <p:spTgt spid="6"/>
                                        </p:tgtEl>
                                        <p:attrNameLst>
                                          <p:attrName>ppt_x</p:attrName>
                                        </p:attrNameLst>
                                      </p:cBhvr>
                                      <p:tavLst>
                                        <p:tav tm="0">
                                          <p:val>
                                            <p:strVal val="ppt_x"/>
                                          </p:val>
                                        </p:tav>
                                        <p:tav tm="100000">
                                          <p:val>
                                            <p:strVal val="ppt_x"/>
                                          </p:val>
                                        </p:tav>
                                      </p:tavLst>
                                    </p:anim>
                                    <p:anim calcmode="lin" valueType="num">
                                      <p:cBhvr>
                                        <p:cTn id="8" dur="1000"/>
                                        <p:tgtEl>
                                          <p:spTgt spid="6"/>
                                        </p:tgtEl>
                                        <p:attrNameLst>
                                          <p:attrName>ppt_y</p:attrName>
                                        </p:attrNameLst>
                                      </p:cBhvr>
                                      <p:tavLst>
                                        <p:tav tm="0">
                                          <p:val>
                                            <p:strVal val="ppt_y"/>
                                          </p:val>
                                        </p:tav>
                                        <p:tav tm="100000">
                                          <p:val>
                                            <p:strVal val="ppt_y+.1"/>
                                          </p:val>
                                        </p:tav>
                                      </p:tavLst>
                                    </p:anim>
                                    <p:set>
                                      <p:cBhvr>
                                        <p:cTn id="9"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115616" y="188639"/>
            <a:ext cx="7433976" cy="5520613"/>
          </a:xfrm>
        </p:spPr>
        <p:txBody>
          <a:bodyPr>
            <a:normAutofit lnSpcReduction="10000"/>
          </a:bodyPr>
          <a:lstStyle/>
          <a:p>
            <a:pPr marL="45720" indent="0" algn="ctr">
              <a:buNone/>
            </a:pPr>
            <a:endParaRPr lang="cs-CZ" sz="4400" dirty="0">
              <a:solidFill>
                <a:schemeClr val="tx1"/>
              </a:solidFill>
            </a:endParaRPr>
          </a:p>
          <a:p>
            <a:pPr marL="45720" indent="0" algn="ctr">
              <a:buNone/>
            </a:pPr>
            <a:r>
              <a:rPr lang="cs-CZ" sz="4400" b="1" i="1" dirty="0" smtClean="0">
                <a:solidFill>
                  <a:srgbClr val="421625"/>
                </a:solidFill>
              </a:rPr>
              <a:t>Kterými slovními druhy může být slovo </a:t>
            </a:r>
            <a:r>
              <a:rPr lang="cs-CZ" sz="4400" b="1" i="1" dirty="0" smtClean="0">
                <a:solidFill>
                  <a:schemeClr val="tx2"/>
                </a:solidFill>
              </a:rPr>
              <a:t>je</a:t>
            </a:r>
            <a:r>
              <a:rPr lang="cs-CZ" sz="4400" b="1" i="1" dirty="0" smtClean="0">
                <a:solidFill>
                  <a:schemeClr val="accent1">
                    <a:lumMod val="50000"/>
                  </a:schemeClr>
                </a:solidFill>
              </a:rPr>
              <a:t>?</a:t>
            </a:r>
          </a:p>
          <a:p>
            <a:pPr marL="45720" indent="0" algn="ctr">
              <a:buNone/>
            </a:pPr>
            <a:endParaRPr lang="cs-CZ" sz="4400" dirty="0">
              <a:solidFill>
                <a:schemeClr val="tx1"/>
              </a:solidFill>
            </a:endParaRPr>
          </a:p>
          <a:p>
            <a:pPr marL="45720" indent="0" algn="ctr">
              <a:buNone/>
            </a:pPr>
            <a:endParaRPr lang="cs-CZ" sz="4400" dirty="0" smtClean="0">
              <a:solidFill>
                <a:schemeClr val="tx1"/>
              </a:solidFill>
            </a:endParaRPr>
          </a:p>
          <a:p>
            <a:pPr marL="45720" indent="0" algn="ctr">
              <a:buNone/>
            </a:pPr>
            <a:r>
              <a:rPr lang="cs-CZ" sz="3000" i="1" dirty="0" smtClean="0">
                <a:solidFill>
                  <a:schemeClr val="tx1"/>
                </a:solidFill>
              </a:rPr>
              <a:t>slovesem</a:t>
            </a:r>
          </a:p>
          <a:p>
            <a:pPr marL="45720" indent="0" algn="ctr">
              <a:buNone/>
            </a:pPr>
            <a:r>
              <a:rPr lang="cs-CZ" sz="3000" i="1" dirty="0">
                <a:solidFill>
                  <a:schemeClr val="tx1"/>
                </a:solidFill>
              </a:rPr>
              <a:t>p</a:t>
            </a:r>
            <a:r>
              <a:rPr lang="cs-CZ" sz="3000" i="1" dirty="0" smtClean="0">
                <a:solidFill>
                  <a:schemeClr val="tx1"/>
                </a:solidFill>
              </a:rPr>
              <a:t>ředložkou</a:t>
            </a:r>
          </a:p>
          <a:p>
            <a:pPr marL="45720" indent="0" algn="ctr">
              <a:buNone/>
            </a:pPr>
            <a:r>
              <a:rPr lang="cs-CZ" sz="3000" i="1" dirty="0" smtClean="0">
                <a:solidFill>
                  <a:schemeClr val="tx1"/>
                </a:solidFill>
              </a:rPr>
              <a:t>citoslovcem</a:t>
            </a:r>
            <a:endParaRPr lang="cs-CZ" sz="4400" dirty="0">
              <a:solidFill>
                <a:schemeClr val="tx1"/>
              </a:solidFill>
            </a:endParaRPr>
          </a:p>
        </p:txBody>
      </p:sp>
      <p:sp>
        <p:nvSpPr>
          <p:cNvPr id="4" name="Tlačítko akce: Zpět nebo Předchozí 3">
            <a:hlinkClick r:id="rId2" action="ppaction://hlinksldjump" highlightClick="1"/>
          </p:cNvPr>
          <p:cNvSpPr/>
          <p:nvPr/>
        </p:nvSpPr>
        <p:spPr>
          <a:xfrm>
            <a:off x="8388424" y="5805264"/>
            <a:ext cx="682376" cy="682376"/>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098" name="Picture 2" descr="C:\Users\homolova\AppData\Local\Microsoft\Windows\Temporary Internet Files\Content.IE5\JXU1PIFL\MP900448527[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76" y="3356992"/>
            <a:ext cx="3816424" cy="26402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9273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4098"/>
                                        </p:tgtEl>
                                      </p:cBhvr>
                                    </p:animEffect>
                                    <p:anim calcmode="lin" valueType="num">
                                      <p:cBhvr>
                                        <p:cTn id="7" dur="1000"/>
                                        <p:tgtEl>
                                          <p:spTgt spid="4098"/>
                                        </p:tgtEl>
                                        <p:attrNameLst>
                                          <p:attrName>ppt_x</p:attrName>
                                        </p:attrNameLst>
                                      </p:cBhvr>
                                      <p:tavLst>
                                        <p:tav tm="0">
                                          <p:val>
                                            <p:strVal val="ppt_x"/>
                                          </p:val>
                                        </p:tav>
                                        <p:tav tm="100000">
                                          <p:val>
                                            <p:strVal val="ppt_x"/>
                                          </p:val>
                                        </p:tav>
                                      </p:tavLst>
                                    </p:anim>
                                    <p:anim calcmode="lin" valueType="num">
                                      <p:cBhvr>
                                        <p:cTn id="8" dur="1000"/>
                                        <p:tgtEl>
                                          <p:spTgt spid="4098"/>
                                        </p:tgtEl>
                                        <p:attrNameLst>
                                          <p:attrName>ppt_y</p:attrName>
                                        </p:attrNameLst>
                                      </p:cBhvr>
                                      <p:tavLst>
                                        <p:tav tm="0">
                                          <p:val>
                                            <p:strVal val="ppt_y"/>
                                          </p:val>
                                        </p:tav>
                                        <p:tav tm="100000">
                                          <p:val>
                                            <p:strVal val="ppt_y+.1"/>
                                          </p:val>
                                        </p:tav>
                                      </p:tavLst>
                                    </p:anim>
                                    <p:set>
                                      <p:cBhvr>
                                        <p:cTn id="9" dur="1" fill="hold">
                                          <p:stCondLst>
                                            <p:cond delay="999"/>
                                          </p:stCondLst>
                                        </p:cTn>
                                        <p:tgtEl>
                                          <p:spTgt spid="409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p:txBody>
          <a:bodyPr>
            <a:normAutofit/>
          </a:bodyPr>
          <a:lstStyle/>
          <a:p>
            <a:pPr marL="45720" indent="0" algn="ctr">
              <a:buNone/>
            </a:pPr>
            <a:r>
              <a:rPr lang="cs-CZ" sz="4400" b="1" i="1" dirty="0" smtClean="0">
                <a:solidFill>
                  <a:schemeClr val="bg2">
                    <a:lumMod val="25000"/>
                  </a:schemeClr>
                </a:solidFill>
              </a:rPr>
              <a:t>Vyjmenuj tři zájmena vztažná</a:t>
            </a:r>
          </a:p>
          <a:p>
            <a:pPr marL="45720" indent="0" algn="ctr">
              <a:buNone/>
            </a:pPr>
            <a:endParaRPr lang="cs-CZ" sz="4400" dirty="0">
              <a:solidFill>
                <a:schemeClr val="tx1"/>
              </a:solidFill>
            </a:endParaRPr>
          </a:p>
          <a:p>
            <a:pPr marL="45720" indent="0" algn="ctr">
              <a:buNone/>
            </a:pPr>
            <a:r>
              <a:rPr lang="cs-CZ" sz="2800" i="1" dirty="0" smtClean="0">
                <a:solidFill>
                  <a:schemeClr val="tx1"/>
                </a:solidFill>
              </a:rPr>
              <a:t>Např. kdo, co, jaký, který, čí, jenž</a:t>
            </a:r>
            <a:endParaRPr lang="cs-CZ" sz="2800" i="1" dirty="0">
              <a:solidFill>
                <a:schemeClr val="tx1"/>
              </a:solidFill>
            </a:endParaRPr>
          </a:p>
        </p:txBody>
      </p:sp>
      <p:sp>
        <p:nvSpPr>
          <p:cNvPr id="4" name="Tlačítko akce: Zpět nebo Předchozí 3">
            <a:hlinkClick r:id="rId2" action="ppaction://hlinksldjump" highlightClick="1"/>
          </p:cNvPr>
          <p:cNvSpPr/>
          <p:nvPr/>
        </p:nvSpPr>
        <p:spPr>
          <a:xfrm>
            <a:off x="8460432" y="6021288"/>
            <a:ext cx="538360" cy="61036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122" name="Picture 2" descr="C:\Users\homolova\AppData\Local\Microsoft\Windows\Temporary Internet Files\Content.IE5\ZBWD6QDP\MP900448483[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2168195"/>
            <a:ext cx="5760640" cy="2808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3888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5122"/>
                                        </p:tgtEl>
                                      </p:cBhvr>
                                    </p:animEffect>
                                    <p:anim calcmode="lin" valueType="num">
                                      <p:cBhvr>
                                        <p:cTn id="7" dur="1000"/>
                                        <p:tgtEl>
                                          <p:spTgt spid="5122"/>
                                        </p:tgtEl>
                                        <p:attrNameLst>
                                          <p:attrName>ppt_x</p:attrName>
                                        </p:attrNameLst>
                                      </p:cBhvr>
                                      <p:tavLst>
                                        <p:tav tm="0">
                                          <p:val>
                                            <p:strVal val="ppt_x"/>
                                          </p:val>
                                        </p:tav>
                                        <p:tav tm="100000">
                                          <p:val>
                                            <p:strVal val="ppt_x"/>
                                          </p:val>
                                        </p:tav>
                                      </p:tavLst>
                                    </p:anim>
                                    <p:anim calcmode="lin" valueType="num">
                                      <p:cBhvr>
                                        <p:cTn id="8" dur="1000"/>
                                        <p:tgtEl>
                                          <p:spTgt spid="5122"/>
                                        </p:tgtEl>
                                        <p:attrNameLst>
                                          <p:attrName>ppt_y</p:attrName>
                                        </p:attrNameLst>
                                      </p:cBhvr>
                                      <p:tavLst>
                                        <p:tav tm="0">
                                          <p:val>
                                            <p:strVal val="ppt_y"/>
                                          </p:val>
                                        </p:tav>
                                        <p:tav tm="100000">
                                          <p:val>
                                            <p:strVal val="ppt_y+.1"/>
                                          </p:val>
                                        </p:tav>
                                      </p:tavLst>
                                    </p:anim>
                                    <p:set>
                                      <p:cBhvr>
                                        <p:cTn id="9" dur="1" fill="hold">
                                          <p:stCondLst>
                                            <p:cond delay="999"/>
                                          </p:stCondLst>
                                        </p:cTn>
                                        <p:tgtEl>
                                          <p:spTgt spid="51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143000" y="731520"/>
            <a:ext cx="6400800" cy="4857720"/>
          </a:xfrm>
        </p:spPr>
        <p:txBody>
          <a:bodyPr>
            <a:normAutofit/>
          </a:bodyPr>
          <a:lstStyle/>
          <a:p>
            <a:pPr marL="45720" indent="0" algn="ctr">
              <a:buNone/>
            </a:pPr>
            <a:r>
              <a:rPr lang="cs-CZ" sz="4400" b="1" i="1" dirty="0" smtClean="0">
                <a:solidFill>
                  <a:schemeClr val="bg2">
                    <a:lumMod val="25000"/>
                  </a:schemeClr>
                </a:solidFill>
              </a:rPr>
              <a:t>Vyjmenuj druhy přídavných jmen</a:t>
            </a:r>
          </a:p>
          <a:p>
            <a:pPr marL="45720" indent="0" algn="ctr">
              <a:buNone/>
            </a:pPr>
            <a:endParaRPr lang="cs-CZ" sz="4400" dirty="0">
              <a:solidFill>
                <a:schemeClr val="tx1"/>
              </a:solidFill>
            </a:endParaRPr>
          </a:p>
          <a:p>
            <a:pPr marL="45720" indent="0" algn="ctr">
              <a:buNone/>
            </a:pPr>
            <a:r>
              <a:rPr lang="cs-CZ" sz="2800" i="1" dirty="0">
                <a:solidFill>
                  <a:schemeClr val="tx1"/>
                </a:solidFill>
              </a:rPr>
              <a:t>t</a:t>
            </a:r>
            <a:r>
              <a:rPr lang="cs-CZ" sz="2800" i="1" dirty="0" smtClean="0">
                <a:solidFill>
                  <a:schemeClr val="tx1"/>
                </a:solidFill>
              </a:rPr>
              <a:t>vrdá, měkká, přivlastňovací</a:t>
            </a:r>
            <a:endParaRPr lang="cs-CZ" sz="2800" i="1" dirty="0">
              <a:solidFill>
                <a:schemeClr val="tx1"/>
              </a:solidFill>
            </a:endParaRPr>
          </a:p>
        </p:txBody>
      </p:sp>
      <p:sp>
        <p:nvSpPr>
          <p:cNvPr id="4" name="Tlačítko akce: Zpět nebo Předchozí 3">
            <a:hlinkClick r:id="rId2" action="ppaction://hlinksldjump" highlightClick="1"/>
          </p:cNvPr>
          <p:cNvSpPr/>
          <p:nvPr/>
        </p:nvSpPr>
        <p:spPr>
          <a:xfrm>
            <a:off x="8100392" y="5805264"/>
            <a:ext cx="610368" cy="61036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6147" name="Picture 3" descr="C:\Users\homolova\AppData\Local\Microsoft\Windows\Temporary Internet Files\Content.IE5\H4IDSV1S\MP900449079[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2348880"/>
            <a:ext cx="4968552" cy="302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571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6147"/>
                                        </p:tgtEl>
                                      </p:cBhvr>
                                    </p:animEffect>
                                    <p:anim calcmode="lin" valueType="num">
                                      <p:cBhvr>
                                        <p:cTn id="7" dur="1000"/>
                                        <p:tgtEl>
                                          <p:spTgt spid="6147"/>
                                        </p:tgtEl>
                                        <p:attrNameLst>
                                          <p:attrName>ppt_x</p:attrName>
                                        </p:attrNameLst>
                                      </p:cBhvr>
                                      <p:tavLst>
                                        <p:tav tm="0">
                                          <p:val>
                                            <p:strVal val="ppt_x"/>
                                          </p:val>
                                        </p:tav>
                                        <p:tav tm="100000">
                                          <p:val>
                                            <p:strVal val="ppt_x"/>
                                          </p:val>
                                        </p:tav>
                                      </p:tavLst>
                                    </p:anim>
                                    <p:anim calcmode="lin" valueType="num">
                                      <p:cBhvr>
                                        <p:cTn id="8" dur="1000"/>
                                        <p:tgtEl>
                                          <p:spTgt spid="6147"/>
                                        </p:tgtEl>
                                        <p:attrNameLst>
                                          <p:attrName>ppt_y</p:attrName>
                                        </p:attrNameLst>
                                      </p:cBhvr>
                                      <p:tavLst>
                                        <p:tav tm="0">
                                          <p:val>
                                            <p:strVal val="ppt_y"/>
                                          </p:val>
                                        </p:tav>
                                        <p:tav tm="100000">
                                          <p:val>
                                            <p:strVal val="ppt_y+.1"/>
                                          </p:val>
                                        </p:tav>
                                      </p:tavLst>
                                    </p:anim>
                                    <p:set>
                                      <p:cBhvr>
                                        <p:cTn id="9" dur="1" fill="hold">
                                          <p:stCondLst>
                                            <p:cond delay="999"/>
                                          </p:stCondLst>
                                        </p:cTn>
                                        <p:tgtEl>
                                          <p:spTgt spid="614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251520" y="764704"/>
            <a:ext cx="8819280" cy="5129720"/>
          </a:xfrm>
        </p:spPr>
        <p:txBody>
          <a:bodyPr>
            <a:normAutofit/>
          </a:bodyPr>
          <a:lstStyle/>
          <a:p>
            <a:pPr marL="45720" indent="0" algn="ctr">
              <a:buNone/>
            </a:pPr>
            <a:r>
              <a:rPr lang="cs-CZ" sz="4400" b="1" i="1" dirty="0" smtClean="0">
                <a:solidFill>
                  <a:schemeClr val="bg2">
                    <a:lumMod val="25000"/>
                  </a:schemeClr>
                </a:solidFill>
              </a:rPr>
              <a:t>Které slovo nepatří mezi ohebné slovní druhy?</a:t>
            </a:r>
          </a:p>
          <a:p>
            <a:pPr marL="45720" indent="0" algn="ctr">
              <a:buNone/>
            </a:pPr>
            <a:r>
              <a:rPr lang="cs-CZ" sz="4400" b="1" i="1" dirty="0">
                <a:solidFill>
                  <a:schemeClr val="tx2">
                    <a:lumMod val="75000"/>
                  </a:schemeClr>
                </a:solidFill>
                <a:latin typeface="Trebuchet MS" pitchFamily="34" charset="0"/>
              </a:rPr>
              <a:t>m</a:t>
            </a:r>
            <a:r>
              <a:rPr lang="cs-CZ" sz="4400" b="1" i="1" dirty="0" smtClean="0">
                <a:solidFill>
                  <a:schemeClr val="tx2">
                    <a:lumMod val="75000"/>
                  </a:schemeClr>
                </a:solidFill>
                <a:latin typeface="Trebuchet MS" pitchFamily="34" charset="0"/>
              </a:rPr>
              <a:t>už, jenž, žili, važ, kéž, touž</a:t>
            </a:r>
            <a:endParaRPr lang="cs-CZ" sz="4400" b="1" i="1" dirty="0">
              <a:solidFill>
                <a:schemeClr val="tx2">
                  <a:lumMod val="75000"/>
                </a:schemeClr>
              </a:solidFill>
              <a:latin typeface="Trebuchet MS" pitchFamily="34" charset="0"/>
            </a:endParaRPr>
          </a:p>
          <a:p>
            <a:pPr marL="45720" indent="0" algn="ctr">
              <a:buNone/>
            </a:pPr>
            <a:endParaRPr lang="cs-CZ" sz="2800" dirty="0" smtClean="0">
              <a:solidFill>
                <a:schemeClr val="tx1"/>
              </a:solidFill>
            </a:endParaRPr>
          </a:p>
          <a:p>
            <a:pPr marL="45720" indent="0" algn="ctr">
              <a:buNone/>
            </a:pPr>
            <a:r>
              <a:rPr lang="cs-CZ" sz="2800" i="1" dirty="0">
                <a:solidFill>
                  <a:schemeClr val="tx1"/>
                </a:solidFill>
              </a:rPr>
              <a:t>k</a:t>
            </a:r>
            <a:r>
              <a:rPr lang="cs-CZ" sz="2800" i="1" dirty="0" smtClean="0">
                <a:solidFill>
                  <a:schemeClr val="tx1"/>
                </a:solidFill>
              </a:rPr>
              <a:t>éž = částice</a:t>
            </a:r>
            <a:endParaRPr lang="cs-CZ" sz="3600" i="1" dirty="0">
              <a:solidFill>
                <a:schemeClr val="tx1"/>
              </a:solidFill>
            </a:endParaRPr>
          </a:p>
        </p:txBody>
      </p:sp>
      <p:sp>
        <p:nvSpPr>
          <p:cNvPr id="4" name="Tlačítko akce: Zpět nebo Předchozí 3">
            <a:hlinkClick r:id="rId2" action="ppaction://hlinksldjump" highlightClick="1"/>
          </p:cNvPr>
          <p:cNvSpPr/>
          <p:nvPr/>
        </p:nvSpPr>
        <p:spPr>
          <a:xfrm>
            <a:off x="8549592" y="5894424"/>
            <a:ext cx="521208"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7170" name="Picture 2" descr="C:\Users\homolova\AppData\Local\Microsoft\Windows\Temporary Internet Files\Content.IE5\ZBWD6QDP\MM910001138[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3429879" y="3275049"/>
            <a:ext cx="2448272" cy="3113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854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7170"/>
                                        </p:tgtEl>
                                      </p:cBhvr>
                                    </p:animEffect>
                                    <p:anim calcmode="lin" valueType="num">
                                      <p:cBhvr>
                                        <p:cTn id="7" dur="1000"/>
                                        <p:tgtEl>
                                          <p:spTgt spid="7170"/>
                                        </p:tgtEl>
                                        <p:attrNameLst>
                                          <p:attrName>ppt_x</p:attrName>
                                        </p:attrNameLst>
                                      </p:cBhvr>
                                      <p:tavLst>
                                        <p:tav tm="0">
                                          <p:val>
                                            <p:strVal val="ppt_x"/>
                                          </p:val>
                                        </p:tav>
                                        <p:tav tm="100000">
                                          <p:val>
                                            <p:strVal val="ppt_x"/>
                                          </p:val>
                                        </p:tav>
                                      </p:tavLst>
                                    </p:anim>
                                    <p:anim calcmode="lin" valueType="num">
                                      <p:cBhvr>
                                        <p:cTn id="8" dur="1000"/>
                                        <p:tgtEl>
                                          <p:spTgt spid="7170"/>
                                        </p:tgtEl>
                                        <p:attrNameLst>
                                          <p:attrName>ppt_y</p:attrName>
                                        </p:attrNameLst>
                                      </p:cBhvr>
                                      <p:tavLst>
                                        <p:tav tm="0">
                                          <p:val>
                                            <p:strVal val="ppt_y"/>
                                          </p:val>
                                        </p:tav>
                                        <p:tav tm="100000">
                                          <p:val>
                                            <p:strVal val="ppt_y+.1"/>
                                          </p:val>
                                        </p:tav>
                                      </p:tavLst>
                                    </p:anim>
                                    <p:set>
                                      <p:cBhvr>
                                        <p:cTn id="9" dur="1" fill="hold">
                                          <p:stCondLst>
                                            <p:cond delay="999"/>
                                          </p:stCondLst>
                                        </p:cTn>
                                        <p:tgtEl>
                                          <p:spTgt spid="717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395536" y="731520"/>
            <a:ext cx="8459240" cy="4713704"/>
          </a:xfrm>
        </p:spPr>
        <p:txBody>
          <a:bodyPr>
            <a:normAutofit/>
          </a:bodyPr>
          <a:lstStyle/>
          <a:p>
            <a:pPr marL="45720" indent="0">
              <a:buNone/>
            </a:pPr>
            <a:r>
              <a:rPr lang="cs-CZ" sz="4400" b="1" i="1" dirty="0" smtClean="0">
                <a:solidFill>
                  <a:schemeClr val="bg2">
                    <a:lumMod val="25000"/>
                  </a:schemeClr>
                </a:solidFill>
              </a:rPr>
              <a:t>Vyber mluvnické kategorie, které určujeme u </a:t>
            </a:r>
            <a:r>
              <a:rPr lang="cs-CZ" sz="4400" b="1" i="1" dirty="0">
                <a:solidFill>
                  <a:schemeClr val="bg2">
                    <a:lumMod val="25000"/>
                  </a:schemeClr>
                </a:solidFill>
              </a:rPr>
              <a:t>sloves</a:t>
            </a:r>
            <a:r>
              <a:rPr lang="cs-CZ" sz="4400" b="1" i="1" dirty="0" smtClean="0">
                <a:solidFill>
                  <a:schemeClr val="bg2">
                    <a:lumMod val="25000"/>
                  </a:schemeClr>
                </a:solidFill>
              </a:rPr>
              <a:t>: </a:t>
            </a:r>
          </a:p>
          <a:p>
            <a:pPr marL="45720" indent="0">
              <a:buNone/>
            </a:pPr>
            <a:r>
              <a:rPr lang="cs-CZ" sz="4400" b="1" i="1" dirty="0" smtClean="0">
                <a:solidFill>
                  <a:schemeClr val="tx2">
                    <a:lumMod val="75000"/>
                  </a:schemeClr>
                </a:solidFill>
              </a:rPr>
              <a:t>číslo</a:t>
            </a:r>
            <a:r>
              <a:rPr lang="cs-CZ" sz="4400" b="1" i="1" dirty="0">
                <a:solidFill>
                  <a:schemeClr val="tx2">
                    <a:lumMod val="75000"/>
                  </a:schemeClr>
                </a:solidFill>
              </a:rPr>
              <a:t>, způsob, </a:t>
            </a:r>
            <a:r>
              <a:rPr lang="cs-CZ" sz="4400" b="1" i="1" dirty="0" smtClean="0">
                <a:solidFill>
                  <a:schemeClr val="tx2">
                    <a:lumMod val="75000"/>
                  </a:schemeClr>
                </a:solidFill>
              </a:rPr>
              <a:t>pád</a:t>
            </a:r>
            <a:r>
              <a:rPr lang="cs-CZ" sz="4400" b="1" i="1" dirty="0">
                <a:solidFill>
                  <a:schemeClr val="tx2">
                    <a:lumMod val="75000"/>
                  </a:schemeClr>
                </a:solidFill>
              </a:rPr>
              <a:t>, osoba, čas</a:t>
            </a:r>
          </a:p>
          <a:p>
            <a:pPr marL="45720" indent="0" algn="ctr">
              <a:buNone/>
            </a:pPr>
            <a:endParaRPr lang="cs-CZ" sz="4400" dirty="0" smtClean="0">
              <a:solidFill>
                <a:schemeClr val="tx1"/>
              </a:solidFill>
            </a:endParaRPr>
          </a:p>
          <a:p>
            <a:pPr marL="45720" indent="0" algn="ctr">
              <a:buNone/>
            </a:pPr>
            <a:r>
              <a:rPr lang="cs-CZ" sz="2800" i="1" dirty="0">
                <a:solidFill>
                  <a:schemeClr val="tx1"/>
                </a:solidFill>
              </a:rPr>
              <a:t>číslo, způsob, </a:t>
            </a:r>
            <a:r>
              <a:rPr lang="cs-CZ" sz="2800" i="1" dirty="0" smtClean="0">
                <a:solidFill>
                  <a:schemeClr val="tx1"/>
                </a:solidFill>
              </a:rPr>
              <a:t>osoba</a:t>
            </a:r>
            <a:r>
              <a:rPr lang="cs-CZ" sz="2800" i="1" dirty="0">
                <a:solidFill>
                  <a:schemeClr val="tx1"/>
                </a:solidFill>
              </a:rPr>
              <a:t>, čas</a:t>
            </a:r>
          </a:p>
          <a:p>
            <a:pPr marL="45720" indent="0" algn="ctr">
              <a:buNone/>
            </a:pPr>
            <a:endParaRPr lang="cs-CZ" sz="4400" dirty="0">
              <a:solidFill>
                <a:schemeClr val="tx1"/>
              </a:solidFill>
            </a:endParaRPr>
          </a:p>
        </p:txBody>
      </p:sp>
      <p:sp>
        <p:nvSpPr>
          <p:cNvPr id="4" name="Tlačítko akce: Zpět nebo Předchozí 3">
            <a:hlinkClick r:id="rId2" action="ppaction://hlinksldjump" highlightClick="1"/>
          </p:cNvPr>
          <p:cNvSpPr/>
          <p:nvPr/>
        </p:nvSpPr>
        <p:spPr>
          <a:xfrm>
            <a:off x="8244408" y="5877272"/>
            <a:ext cx="610368" cy="61036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3314" name="Picture 2" descr="C:\Users\homolova\AppData\Local\Microsoft\Windows\Temporary Internet Files\Content.IE5\H4IDSV1S\MM910001081[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2627784" y="3140968"/>
            <a:ext cx="4104456" cy="2297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5072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3314"/>
                                        </p:tgtEl>
                                      </p:cBhvr>
                                    </p:animEffect>
                                    <p:anim calcmode="lin" valueType="num">
                                      <p:cBhvr>
                                        <p:cTn id="7" dur="1000"/>
                                        <p:tgtEl>
                                          <p:spTgt spid="13314"/>
                                        </p:tgtEl>
                                        <p:attrNameLst>
                                          <p:attrName>ppt_x</p:attrName>
                                        </p:attrNameLst>
                                      </p:cBhvr>
                                      <p:tavLst>
                                        <p:tav tm="0">
                                          <p:val>
                                            <p:strVal val="ppt_x"/>
                                          </p:val>
                                        </p:tav>
                                        <p:tav tm="100000">
                                          <p:val>
                                            <p:strVal val="ppt_x"/>
                                          </p:val>
                                        </p:tav>
                                      </p:tavLst>
                                    </p:anim>
                                    <p:anim calcmode="lin" valueType="num">
                                      <p:cBhvr>
                                        <p:cTn id="8" dur="1000"/>
                                        <p:tgtEl>
                                          <p:spTgt spid="13314"/>
                                        </p:tgtEl>
                                        <p:attrNameLst>
                                          <p:attrName>ppt_y</p:attrName>
                                        </p:attrNameLst>
                                      </p:cBhvr>
                                      <p:tavLst>
                                        <p:tav tm="0">
                                          <p:val>
                                            <p:strVal val="ppt_y"/>
                                          </p:val>
                                        </p:tav>
                                        <p:tav tm="100000">
                                          <p:val>
                                            <p:strVal val="ppt_y+.1"/>
                                          </p:val>
                                        </p:tav>
                                      </p:tavLst>
                                    </p:anim>
                                    <p:set>
                                      <p:cBhvr>
                                        <p:cTn id="9" dur="1" fill="hold">
                                          <p:stCondLst>
                                            <p:cond delay="999"/>
                                          </p:stCondLst>
                                        </p:cTn>
                                        <p:tgtEl>
                                          <p:spTgt spid="133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395536" y="260648"/>
            <a:ext cx="8390343" cy="6294042"/>
          </a:xfrm>
        </p:spPr>
        <p:txBody>
          <a:bodyPr>
            <a:normAutofit/>
          </a:bodyPr>
          <a:lstStyle/>
          <a:p>
            <a:pPr marL="45720" indent="0">
              <a:buNone/>
            </a:pPr>
            <a:r>
              <a:rPr lang="cs-CZ" sz="4400" b="1" i="1" dirty="0" smtClean="0">
                <a:solidFill>
                  <a:schemeClr val="accent1">
                    <a:lumMod val="50000"/>
                  </a:schemeClr>
                </a:solidFill>
              </a:rPr>
              <a:t>Nahraď v následující větě zájmeno </a:t>
            </a:r>
            <a:r>
              <a:rPr lang="cs-CZ" sz="4400" b="1" i="1" dirty="0" smtClean="0">
                <a:solidFill>
                  <a:schemeClr val="tx2">
                    <a:lumMod val="75000"/>
                  </a:schemeClr>
                </a:solidFill>
              </a:rPr>
              <a:t>který</a:t>
            </a:r>
            <a:r>
              <a:rPr lang="cs-CZ" sz="4400" b="1" i="1" dirty="0" smtClean="0">
                <a:solidFill>
                  <a:schemeClr val="tx2">
                    <a:lumMod val="50000"/>
                  </a:schemeClr>
                </a:solidFill>
              </a:rPr>
              <a:t> </a:t>
            </a:r>
            <a:r>
              <a:rPr lang="cs-CZ" sz="4400" b="1" i="1" dirty="0" smtClean="0">
                <a:solidFill>
                  <a:schemeClr val="accent1">
                    <a:lumMod val="50000"/>
                  </a:schemeClr>
                </a:solidFill>
              </a:rPr>
              <a:t>zájmenem</a:t>
            </a:r>
            <a:r>
              <a:rPr lang="cs-CZ" sz="4400" b="1" i="1" dirty="0" smtClean="0">
                <a:solidFill>
                  <a:schemeClr val="tx2">
                    <a:lumMod val="50000"/>
                  </a:schemeClr>
                </a:solidFill>
              </a:rPr>
              <a:t> </a:t>
            </a:r>
            <a:r>
              <a:rPr lang="cs-CZ" sz="4400" b="1" i="1" dirty="0" smtClean="0">
                <a:solidFill>
                  <a:schemeClr val="tx2">
                    <a:lumMod val="75000"/>
                  </a:schemeClr>
                </a:solidFill>
              </a:rPr>
              <a:t>jenž</a:t>
            </a:r>
            <a:r>
              <a:rPr lang="cs-CZ" sz="4400" b="1" i="1" dirty="0" smtClean="0">
                <a:solidFill>
                  <a:schemeClr val="tx2">
                    <a:lumMod val="50000"/>
                  </a:schemeClr>
                </a:solidFill>
              </a:rPr>
              <a:t>.</a:t>
            </a:r>
          </a:p>
          <a:p>
            <a:pPr marL="45720" indent="0">
              <a:buNone/>
            </a:pPr>
            <a:r>
              <a:rPr lang="cs-CZ" sz="4400" b="1" i="1" dirty="0" smtClean="0">
                <a:solidFill>
                  <a:schemeClr val="tx2">
                    <a:lumMod val="75000"/>
                  </a:schemeClr>
                </a:solidFill>
              </a:rPr>
              <a:t>Kolo, které jsem dostal jako dárek k Vánocům, jsem ještě nevyzkoušel.</a:t>
            </a:r>
          </a:p>
          <a:p>
            <a:pPr marL="45720" indent="0" algn="ctr">
              <a:buNone/>
            </a:pPr>
            <a:endParaRPr lang="cs-CZ" sz="4400" dirty="0"/>
          </a:p>
          <a:p>
            <a:pPr marL="45720" indent="0" algn="ctr">
              <a:buNone/>
            </a:pPr>
            <a:r>
              <a:rPr lang="cs-CZ" sz="2800" i="1" dirty="0">
                <a:solidFill>
                  <a:schemeClr val="tx1"/>
                </a:solidFill>
              </a:rPr>
              <a:t>Kolo, </a:t>
            </a:r>
            <a:r>
              <a:rPr lang="cs-CZ" sz="2800" i="1" dirty="0" smtClean="0">
                <a:solidFill>
                  <a:schemeClr val="tx1"/>
                </a:solidFill>
              </a:rPr>
              <a:t>jež </a:t>
            </a:r>
            <a:r>
              <a:rPr lang="cs-CZ" sz="2800" i="1" dirty="0">
                <a:solidFill>
                  <a:schemeClr val="tx1"/>
                </a:solidFill>
              </a:rPr>
              <a:t>jsem dostal </a:t>
            </a:r>
            <a:r>
              <a:rPr lang="cs-CZ" sz="2800" i="1" dirty="0" smtClean="0">
                <a:solidFill>
                  <a:schemeClr val="tx1"/>
                </a:solidFill>
              </a:rPr>
              <a:t>jako dárek k </a:t>
            </a:r>
            <a:r>
              <a:rPr lang="cs-CZ" sz="2800" i="1" dirty="0">
                <a:solidFill>
                  <a:schemeClr val="tx1"/>
                </a:solidFill>
              </a:rPr>
              <a:t>Vánocům, </a:t>
            </a:r>
            <a:endParaRPr lang="cs-CZ" sz="2800" i="1" dirty="0" smtClean="0">
              <a:solidFill>
                <a:schemeClr val="tx1"/>
              </a:solidFill>
            </a:endParaRPr>
          </a:p>
          <a:p>
            <a:pPr marL="45720" indent="0" algn="ctr">
              <a:buNone/>
            </a:pPr>
            <a:r>
              <a:rPr lang="cs-CZ" sz="2800" i="1" dirty="0" smtClean="0">
                <a:solidFill>
                  <a:schemeClr val="tx1"/>
                </a:solidFill>
              </a:rPr>
              <a:t>jsem </a:t>
            </a:r>
            <a:r>
              <a:rPr lang="cs-CZ" sz="2800" i="1" dirty="0">
                <a:solidFill>
                  <a:schemeClr val="tx1"/>
                </a:solidFill>
              </a:rPr>
              <a:t>ještě nevyzkoušel.</a:t>
            </a:r>
          </a:p>
        </p:txBody>
      </p:sp>
      <p:sp>
        <p:nvSpPr>
          <p:cNvPr id="4" name="Tlačítko akce: Zpět nebo Předchozí 3">
            <a:hlinkClick r:id="rId2" action="ppaction://hlinksldjump" highlightClick="1"/>
          </p:cNvPr>
          <p:cNvSpPr/>
          <p:nvPr/>
        </p:nvSpPr>
        <p:spPr>
          <a:xfrm>
            <a:off x="8264671" y="6033482"/>
            <a:ext cx="521208"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2290" name="Picture 2" descr="C:\Users\homolova\AppData\Local\Microsoft\Windows\Temporary Internet Files\Content.IE5\KAMMQ343\MM900395710[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71600" y="4764226"/>
            <a:ext cx="7128792" cy="1973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3032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2290"/>
                                        </p:tgtEl>
                                      </p:cBhvr>
                                    </p:animEffect>
                                    <p:anim calcmode="lin" valueType="num">
                                      <p:cBhvr>
                                        <p:cTn id="7" dur="1000"/>
                                        <p:tgtEl>
                                          <p:spTgt spid="12290"/>
                                        </p:tgtEl>
                                        <p:attrNameLst>
                                          <p:attrName>ppt_x</p:attrName>
                                        </p:attrNameLst>
                                      </p:cBhvr>
                                      <p:tavLst>
                                        <p:tav tm="0">
                                          <p:val>
                                            <p:strVal val="ppt_x"/>
                                          </p:val>
                                        </p:tav>
                                        <p:tav tm="100000">
                                          <p:val>
                                            <p:strVal val="ppt_x"/>
                                          </p:val>
                                        </p:tav>
                                      </p:tavLst>
                                    </p:anim>
                                    <p:anim calcmode="lin" valueType="num">
                                      <p:cBhvr>
                                        <p:cTn id="8" dur="1000"/>
                                        <p:tgtEl>
                                          <p:spTgt spid="12290"/>
                                        </p:tgtEl>
                                        <p:attrNameLst>
                                          <p:attrName>ppt_y</p:attrName>
                                        </p:attrNameLst>
                                      </p:cBhvr>
                                      <p:tavLst>
                                        <p:tav tm="0">
                                          <p:val>
                                            <p:strVal val="ppt_y"/>
                                          </p:val>
                                        </p:tav>
                                        <p:tav tm="100000">
                                          <p:val>
                                            <p:strVal val="ppt_y+.1"/>
                                          </p:val>
                                        </p:tav>
                                      </p:tavLst>
                                    </p:anim>
                                    <p:set>
                                      <p:cBhvr>
                                        <p:cTn id="9" dur="1" fill="hold">
                                          <p:stCondLst>
                                            <p:cond delay="999"/>
                                          </p:stCondLst>
                                        </p:cTn>
                                        <p:tgtEl>
                                          <p:spTgt spid="1229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143000" y="908720"/>
            <a:ext cx="7173416" cy="4320480"/>
          </a:xfrm>
        </p:spPr>
        <p:txBody>
          <a:bodyPr>
            <a:normAutofit/>
          </a:bodyPr>
          <a:lstStyle/>
          <a:p>
            <a:pPr marL="45720" indent="0" algn="ctr">
              <a:buNone/>
            </a:pPr>
            <a:r>
              <a:rPr lang="cs-CZ" sz="4400" b="1" i="1" dirty="0" smtClean="0">
                <a:solidFill>
                  <a:schemeClr val="accent1">
                    <a:lumMod val="50000"/>
                  </a:schemeClr>
                </a:solidFill>
              </a:rPr>
              <a:t>Vyjmenuj tři předložky</a:t>
            </a:r>
          </a:p>
          <a:p>
            <a:pPr marL="45720" indent="0" algn="ctr">
              <a:buNone/>
            </a:pPr>
            <a:endParaRPr lang="cs-CZ" sz="4400" dirty="0"/>
          </a:p>
          <a:p>
            <a:pPr marL="45720" indent="0" algn="ctr">
              <a:buNone/>
            </a:pPr>
            <a:endParaRPr lang="cs-CZ" sz="4400" dirty="0" smtClean="0"/>
          </a:p>
          <a:p>
            <a:pPr marL="45720" indent="0" algn="ctr">
              <a:buNone/>
            </a:pPr>
            <a:endParaRPr lang="cs-CZ" sz="4400" dirty="0"/>
          </a:p>
          <a:p>
            <a:pPr marL="45720" indent="0" algn="ctr">
              <a:buNone/>
            </a:pPr>
            <a:r>
              <a:rPr lang="cs-CZ" sz="2800" i="1" dirty="0">
                <a:solidFill>
                  <a:schemeClr val="tx1"/>
                </a:solidFill>
              </a:rPr>
              <a:t>n</a:t>
            </a:r>
            <a:r>
              <a:rPr lang="cs-CZ" sz="2800" i="1" dirty="0" smtClean="0">
                <a:solidFill>
                  <a:schemeClr val="tx1"/>
                </a:solidFill>
              </a:rPr>
              <a:t>apř. po, za, k, u, o, od, nad…</a:t>
            </a:r>
            <a:endParaRPr lang="cs-CZ" sz="2800" i="1" dirty="0">
              <a:solidFill>
                <a:schemeClr val="tx1"/>
              </a:solidFill>
            </a:endParaRPr>
          </a:p>
        </p:txBody>
      </p:sp>
      <p:sp>
        <p:nvSpPr>
          <p:cNvPr id="4" name="Tlačítko akce: Zpět nebo Předchozí 3">
            <a:hlinkClick r:id="" action="ppaction://hlinkshowjump?jump=lastslideviewed" highlightClick="1"/>
          </p:cNvPr>
          <p:cNvSpPr/>
          <p:nvPr/>
        </p:nvSpPr>
        <p:spPr>
          <a:xfrm>
            <a:off x="8172400" y="5877272"/>
            <a:ext cx="682376" cy="616970"/>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1266" name="Picture 2" descr="C:\Users\homolova\AppData\Local\Microsoft\Windows\Temporary Internet Files\Content.IE5\JXU1PIFL\MP90039980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51720" y="3068960"/>
            <a:ext cx="5112568" cy="2599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9931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1266"/>
                                        </p:tgtEl>
                                      </p:cBhvr>
                                    </p:animEffect>
                                    <p:anim calcmode="lin" valueType="num">
                                      <p:cBhvr>
                                        <p:cTn id="7" dur="1000"/>
                                        <p:tgtEl>
                                          <p:spTgt spid="11266"/>
                                        </p:tgtEl>
                                        <p:attrNameLst>
                                          <p:attrName>ppt_x</p:attrName>
                                        </p:attrNameLst>
                                      </p:cBhvr>
                                      <p:tavLst>
                                        <p:tav tm="0">
                                          <p:val>
                                            <p:strVal val="ppt_x"/>
                                          </p:val>
                                        </p:tav>
                                        <p:tav tm="100000">
                                          <p:val>
                                            <p:strVal val="ppt_x"/>
                                          </p:val>
                                        </p:tav>
                                      </p:tavLst>
                                    </p:anim>
                                    <p:anim calcmode="lin" valueType="num">
                                      <p:cBhvr>
                                        <p:cTn id="8" dur="1000"/>
                                        <p:tgtEl>
                                          <p:spTgt spid="11266"/>
                                        </p:tgtEl>
                                        <p:attrNameLst>
                                          <p:attrName>ppt_y</p:attrName>
                                        </p:attrNameLst>
                                      </p:cBhvr>
                                      <p:tavLst>
                                        <p:tav tm="0">
                                          <p:val>
                                            <p:strVal val="ppt_y"/>
                                          </p:val>
                                        </p:tav>
                                        <p:tav tm="100000">
                                          <p:val>
                                            <p:strVal val="ppt_y+.1"/>
                                          </p:val>
                                        </p:tav>
                                      </p:tavLst>
                                    </p:anim>
                                    <p:set>
                                      <p:cBhvr>
                                        <p:cTn id="9" dur="1" fill="hold">
                                          <p:stCondLst>
                                            <p:cond delay="999"/>
                                          </p:stCondLst>
                                        </p:cTn>
                                        <p:tgtEl>
                                          <p:spTgt spid="1126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143000" y="731520"/>
            <a:ext cx="7101408" cy="4641696"/>
          </a:xfrm>
        </p:spPr>
        <p:txBody>
          <a:bodyPr>
            <a:normAutofit/>
          </a:bodyPr>
          <a:lstStyle/>
          <a:p>
            <a:pPr marL="45720" indent="0" algn="ctr">
              <a:buNone/>
            </a:pPr>
            <a:r>
              <a:rPr lang="cs-CZ" sz="4400" b="1" i="1" dirty="0" smtClean="0">
                <a:solidFill>
                  <a:schemeClr val="bg2">
                    <a:lumMod val="25000"/>
                  </a:schemeClr>
                </a:solidFill>
              </a:rPr>
              <a:t>Slovo </a:t>
            </a:r>
            <a:r>
              <a:rPr lang="cs-CZ" sz="4400" b="1" i="1" dirty="0" smtClean="0">
                <a:solidFill>
                  <a:schemeClr val="tx2">
                    <a:lumMod val="75000"/>
                  </a:schemeClr>
                </a:solidFill>
              </a:rPr>
              <a:t>Petrovi</a:t>
            </a:r>
            <a:r>
              <a:rPr lang="cs-CZ" sz="4400" b="1" i="1" dirty="0" smtClean="0">
                <a:solidFill>
                  <a:schemeClr val="bg2">
                    <a:lumMod val="25000"/>
                  </a:schemeClr>
                </a:solidFill>
              </a:rPr>
              <a:t> použij ve větách jako </a:t>
            </a:r>
            <a:r>
              <a:rPr lang="cs-CZ" sz="4400" b="1" i="1" dirty="0">
                <a:solidFill>
                  <a:schemeClr val="bg2">
                    <a:lumMod val="25000"/>
                  </a:schemeClr>
                </a:solidFill>
              </a:rPr>
              <a:t>podstatné </a:t>
            </a:r>
            <a:r>
              <a:rPr lang="cs-CZ" sz="4400" b="1" i="1" dirty="0" smtClean="0">
                <a:solidFill>
                  <a:schemeClr val="bg2">
                    <a:lumMod val="25000"/>
                  </a:schemeClr>
                </a:solidFill>
              </a:rPr>
              <a:t>a </a:t>
            </a:r>
            <a:r>
              <a:rPr lang="cs-CZ" sz="4400" b="1" i="1" dirty="0">
                <a:solidFill>
                  <a:schemeClr val="bg2">
                    <a:lumMod val="25000"/>
                  </a:schemeClr>
                </a:solidFill>
              </a:rPr>
              <a:t>jako přídavné </a:t>
            </a:r>
            <a:r>
              <a:rPr lang="cs-CZ" sz="4400" b="1" i="1" dirty="0" smtClean="0">
                <a:solidFill>
                  <a:schemeClr val="bg2">
                    <a:lumMod val="25000"/>
                  </a:schemeClr>
                </a:solidFill>
              </a:rPr>
              <a:t>jméno</a:t>
            </a:r>
            <a:r>
              <a:rPr lang="cs-CZ" sz="4400" dirty="0" smtClean="0">
                <a:solidFill>
                  <a:schemeClr val="tx1"/>
                </a:solidFill>
              </a:rPr>
              <a:t>.</a:t>
            </a:r>
          </a:p>
          <a:p>
            <a:pPr marL="45720" indent="0" algn="ctr">
              <a:buNone/>
            </a:pPr>
            <a:endParaRPr lang="cs-CZ" sz="4400" dirty="0">
              <a:solidFill>
                <a:schemeClr val="tx1"/>
              </a:solidFill>
            </a:endParaRPr>
          </a:p>
          <a:p>
            <a:pPr marL="45720" indent="0" algn="ctr">
              <a:buNone/>
            </a:pPr>
            <a:r>
              <a:rPr lang="cs-CZ" sz="2800" i="1" dirty="0" smtClean="0">
                <a:solidFill>
                  <a:schemeClr val="tx1"/>
                </a:solidFill>
              </a:rPr>
              <a:t>Dojdi k Petrovi (1) s úkoly.</a:t>
            </a:r>
          </a:p>
          <a:p>
            <a:pPr marL="45720" indent="0" algn="ctr">
              <a:buNone/>
            </a:pPr>
            <a:r>
              <a:rPr lang="cs-CZ" sz="2800" i="1" dirty="0" smtClean="0">
                <a:solidFill>
                  <a:schemeClr val="tx1"/>
                </a:solidFill>
              </a:rPr>
              <a:t>Petrovi </a:t>
            </a:r>
            <a:r>
              <a:rPr lang="cs-CZ" sz="2800" i="1" dirty="0">
                <a:solidFill>
                  <a:schemeClr val="tx1"/>
                </a:solidFill>
              </a:rPr>
              <a:t>(2) kamarádi mi </a:t>
            </a:r>
            <a:r>
              <a:rPr lang="cs-CZ" sz="2800" i="1" dirty="0" smtClean="0">
                <a:solidFill>
                  <a:schemeClr val="tx1"/>
                </a:solidFill>
              </a:rPr>
              <a:t>pomohli.</a:t>
            </a:r>
          </a:p>
          <a:p>
            <a:pPr marL="45720" indent="0" algn="ctr">
              <a:buNone/>
            </a:pPr>
            <a:endParaRPr lang="cs-CZ" sz="4400" dirty="0"/>
          </a:p>
          <a:p>
            <a:pPr marL="45720" indent="0" algn="ctr">
              <a:buNone/>
            </a:pPr>
            <a:endParaRPr lang="cs-CZ" sz="4400" dirty="0"/>
          </a:p>
        </p:txBody>
      </p:sp>
      <p:sp>
        <p:nvSpPr>
          <p:cNvPr id="4" name="Tlačítko akce: Zpět nebo Předchozí 3">
            <a:hlinkClick r:id="rId2" action="ppaction://hlinksldjump" highlightClick="1"/>
          </p:cNvPr>
          <p:cNvSpPr/>
          <p:nvPr/>
        </p:nvSpPr>
        <p:spPr>
          <a:xfrm>
            <a:off x="8388424" y="5949280"/>
            <a:ext cx="510752"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8194" name="Picture 2" descr="C:\Users\homolova\AppData\Local\Microsoft\Windows\Temporary Internet Files\Content.IE5\KAMMQ343\MP900442259[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79712" y="2891641"/>
            <a:ext cx="5472608" cy="3080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4669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8194"/>
                                        </p:tgtEl>
                                      </p:cBhvr>
                                    </p:animEffect>
                                    <p:anim calcmode="lin" valueType="num">
                                      <p:cBhvr>
                                        <p:cTn id="7" dur="1000"/>
                                        <p:tgtEl>
                                          <p:spTgt spid="8194"/>
                                        </p:tgtEl>
                                        <p:attrNameLst>
                                          <p:attrName>ppt_x</p:attrName>
                                        </p:attrNameLst>
                                      </p:cBhvr>
                                      <p:tavLst>
                                        <p:tav tm="0">
                                          <p:val>
                                            <p:strVal val="ppt_x"/>
                                          </p:val>
                                        </p:tav>
                                        <p:tav tm="100000">
                                          <p:val>
                                            <p:strVal val="ppt_x"/>
                                          </p:val>
                                        </p:tav>
                                      </p:tavLst>
                                    </p:anim>
                                    <p:anim calcmode="lin" valueType="num">
                                      <p:cBhvr>
                                        <p:cTn id="8" dur="1000"/>
                                        <p:tgtEl>
                                          <p:spTgt spid="8194"/>
                                        </p:tgtEl>
                                        <p:attrNameLst>
                                          <p:attrName>ppt_y</p:attrName>
                                        </p:attrNameLst>
                                      </p:cBhvr>
                                      <p:tavLst>
                                        <p:tav tm="0">
                                          <p:val>
                                            <p:strVal val="ppt_y"/>
                                          </p:val>
                                        </p:tav>
                                        <p:tav tm="100000">
                                          <p:val>
                                            <p:strVal val="ppt_y+.1"/>
                                          </p:val>
                                        </p:tav>
                                      </p:tavLst>
                                    </p:anim>
                                    <p:set>
                                      <p:cBhvr>
                                        <p:cTn id="9" dur="1" fill="hold">
                                          <p:stCondLst>
                                            <p:cond delay="999"/>
                                          </p:stCondLst>
                                        </p:cTn>
                                        <p:tgtEl>
                                          <p:spTgt spid="819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611560" y="1124744"/>
            <a:ext cx="8027192" cy="4614080"/>
          </a:xfrm>
        </p:spPr>
        <p:txBody>
          <a:bodyPr>
            <a:normAutofit lnSpcReduction="10000"/>
          </a:bodyPr>
          <a:lstStyle/>
          <a:p>
            <a:pPr marL="45720" indent="0" algn="ctr">
              <a:buNone/>
            </a:pPr>
            <a:r>
              <a:rPr lang="cs-CZ" sz="4400" b="1" i="1" dirty="0" smtClean="0">
                <a:solidFill>
                  <a:schemeClr val="bg2">
                    <a:lumMod val="25000"/>
                  </a:schemeClr>
                </a:solidFill>
              </a:rPr>
              <a:t>Vytvoř větu s letopočtem. Pokud to bude možné, přečti ho několika způsoby.</a:t>
            </a:r>
          </a:p>
          <a:p>
            <a:pPr marL="45720" indent="0" algn="ctr">
              <a:buNone/>
            </a:pPr>
            <a:endParaRPr lang="cs-CZ" sz="4400" dirty="0" smtClean="0"/>
          </a:p>
          <a:p>
            <a:pPr marL="45720" indent="0" algn="ctr">
              <a:buNone/>
            </a:pPr>
            <a:endParaRPr lang="cs-CZ" sz="2800" dirty="0"/>
          </a:p>
          <a:p>
            <a:pPr marL="45720" indent="0" algn="ctr">
              <a:buNone/>
            </a:pPr>
            <a:r>
              <a:rPr lang="cs-CZ" sz="2800" i="1" dirty="0" smtClean="0">
                <a:solidFill>
                  <a:schemeClr val="tx1"/>
                </a:solidFill>
              </a:rPr>
              <a:t>Př.:</a:t>
            </a:r>
          </a:p>
          <a:p>
            <a:pPr marL="45720" indent="0" algn="ctr">
              <a:buNone/>
            </a:pPr>
            <a:r>
              <a:rPr lang="cs-CZ" sz="2800" i="1" dirty="0" smtClean="0">
                <a:solidFill>
                  <a:schemeClr val="tx1"/>
                </a:solidFill>
              </a:rPr>
              <a:t>Narodila jsem se v roce 1998.</a:t>
            </a:r>
            <a:endParaRPr lang="cs-CZ" sz="2800" i="1" dirty="0">
              <a:solidFill>
                <a:schemeClr val="tx1"/>
              </a:solidFill>
            </a:endParaRPr>
          </a:p>
          <a:p>
            <a:pPr marL="45720" indent="0" algn="ctr">
              <a:buNone/>
            </a:pPr>
            <a:endParaRPr lang="cs-CZ" sz="2800" dirty="0"/>
          </a:p>
        </p:txBody>
      </p:sp>
      <p:sp>
        <p:nvSpPr>
          <p:cNvPr id="4" name="Tlačítko akce: Zpět nebo Předchozí 3">
            <a:hlinkClick r:id="rId2" action="ppaction://hlinksldjump" highlightClick="1"/>
          </p:cNvPr>
          <p:cNvSpPr/>
          <p:nvPr/>
        </p:nvSpPr>
        <p:spPr>
          <a:xfrm>
            <a:off x="8100392" y="5733256"/>
            <a:ext cx="538360" cy="61036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9219" name="Picture 3" descr="C:\Users\homolova\AppData\Local\Microsoft\Windows\Temporary Internet Files\Content.IE5\H4IDSV1S\MP900426534[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736" y="3573715"/>
            <a:ext cx="4824536" cy="2473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012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9219"/>
                                        </p:tgtEl>
                                      </p:cBhvr>
                                    </p:animEffect>
                                    <p:anim calcmode="lin" valueType="num">
                                      <p:cBhvr>
                                        <p:cTn id="7" dur="1000"/>
                                        <p:tgtEl>
                                          <p:spTgt spid="9219"/>
                                        </p:tgtEl>
                                        <p:attrNameLst>
                                          <p:attrName>ppt_x</p:attrName>
                                        </p:attrNameLst>
                                      </p:cBhvr>
                                      <p:tavLst>
                                        <p:tav tm="0">
                                          <p:val>
                                            <p:strVal val="ppt_x"/>
                                          </p:val>
                                        </p:tav>
                                        <p:tav tm="100000">
                                          <p:val>
                                            <p:strVal val="ppt_x"/>
                                          </p:val>
                                        </p:tav>
                                      </p:tavLst>
                                    </p:anim>
                                    <p:anim calcmode="lin" valueType="num">
                                      <p:cBhvr>
                                        <p:cTn id="8" dur="1000"/>
                                        <p:tgtEl>
                                          <p:spTgt spid="9219"/>
                                        </p:tgtEl>
                                        <p:attrNameLst>
                                          <p:attrName>ppt_y</p:attrName>
                                        </p:attrNameLst>
                                      </p:cBhvr>
                                      <p:tavLst>
                                        <p:tav tm="0">
                                          <p:val>
                                            <p:strVal val="ppt_y"/>
                                          </p:val>
                                        </p:tav>
                                        <p:tav tm="100000">
                                          <p:val>
                                            <p:strVal val="ppt_y+.1"/>
                                          </p:val>
                                        </p:tav>
                                      </p:tavLst>
                                    </p:anim>
                                    <p:set>
                                      <p:cBhvr>
                                        <p:cTn id="9" dur="1" fill="hold">
                                          <p:stCondLst>
                                            <p:cond delay="999"/>
                                          </p:stCondLst>
                                        </p:cTn>
                                        <p:tgtEl>
                                          <p:spTgt spid="921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143000" y="548680"/>
            <a:ext cx="6813376" cy="5760640"/>
          </a:xfrm>
        </p:spPr>
        <p:txBody>
          <a:bodyPr>
            <a:normAutofit/>
          </a:bodyPr>
          <a:lstStyle/>
          <a:p>
            <a:pPr marL="45720" indent="0" algn="ctr">
              <a:buNone/>
            </a:pPr>
            <a:r>
              <a:rPr lang="cs-CZ" sz="4400" b="1" i="1" dirty="0" smtClean="0">
                <a:solidFill>
                  <a:schemeClr val="bg2">
                    <a:lumMod val="25000"/>
                  </a:schemeClr>
                </a:solidFill>
              </a:rPr>
              <a:t>Které slovní druhy se skloňují?</a:t>
            </a:r>
          </a:p>
          <a:p>
            <a:pPr marL="45720" indent="0" algn="ctr">
              <a:buNone/>
            </a:pPr>
            <a:endParaRPr lang="cs-CZ" sz="4400" dirty="0"/>
          </a:p>
          <a:p>
            <a:pPr marL="45720" indent="0" algn="ctr">
              <a:buNone/>
            </a:pPr>
            <a:endParaRPr lang="cs-CZ" sz="2800" dirty="0" smtClean="0"/>
          </a:p>
          <a:p>
            <a:pPr marL="45720" indent="0" algn="ctr">
              <a:buNone/>
            </a:pPr>
            <a:endParaRPr lang="cs-CZ" sz="2600" dirty="0" smtClean="0"/>
          </a:p>
          <a:p>
            <a:pPr marL="45720" indent="0" algn="ctr">
              <a:buNone/>
            </a:pPr>
            <a:r>
              <a:rPr lang="cs-CZ" sz="2800" i="1" dirty="0" smtClean="0">
                <a:solidFill>
                  <a:schemeClr val="tx1"/>
                </a:solidFill>
              </a:rPr>
              <a:t>podstatná jména</a:t>
            </a:r>
          </a:p>
          <a:p>
            <a:pPr marL="45720" indent="0" algn="ctr">
              <a:buNone/>
            </a:pPr>
            <a:r>
              <a:rPr lang="cs-CZ" sz="2800" i="1" dirty="0" smtClean="0">
                <a:solidFill>
                  <a:schemeClr val="tx1"/>
                </a:solidFill>
              </a:rPr>
              <a:t>přídavná jména</a:t>
            </a:r>
          </a:p>
          <a:p>
            <a:pPr marL="45720" indent="0" algn="ctr">
              <a:buNone/>
            </a:pPr>
            <a:r>
              <a:rPr lang="cs-CZ" sz="2800" i="1" dirty="0" smtClean="0">
                <a:solidFill>
                  <a:schemeClr val="tx1"/>
                </a:solidFill>
              </a:rPr>
              <a:t>zájmena</a:t>
            </a:r>
          </a:p>
          <a:p>
            <a:pPr marL="45720" indent="0" algn="ctr">
              <a:buNone/>
            </a:pPr>
            <a:r>
              <a:rPr lang="cs-CZ" sz="2800" i="1" dirty="0" smtClean="0">
                <a:solidFill>
                  <a:schemeClr val="tx1"/>
                </a:solidFill>
              </a:rPr>
              <a:t>číslovky</a:t>
            </a:r>
          </a:p>
          <a:p>
            <a:pPr marL="45720" indent="0" algn="ctr">
              <a:buNone/>
            </a:pPr>
            <a:endParaRPr lang="cs-CZ" sz="2800" dirty="0"/>
          </a:p>
        </p:txBody>
      </p:sp>
      <p:sp>
        <p:nvSpPr>
          <p:cNvPr id="4" name="Tlačítko akce: Zpět nebo Předchozí 3">
            <a:hlinkClick r:id="rId2" action="ppaction://hlinksldjump" highlightClick="1"/>
          </p:cNvPr>
          <p:cNvSpPr/>
          <p:nvPr/>
        </p:nvSpPr>
        <p:spPr>
          <a:xfrm>
            <a:off x="8172400" y="5949280"/>
            <a:ext cx="659320" cy="617850"/>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42" name="Picture 2" descr="C:\Users\homolova\AppData\Local\Microsoft\Windows\Temporary Internet Files\Content.IE5\ZBWD6QDP\MP900448502[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9832" y="2510916"/>
            <a:ext cx="2952328" cy="3753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7698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0242"/>
                                        </p:tgtEl>
                                      </p:cBhvr>
                                    </p:animEffect>
                                    <p:anim calcmode="lin" valueType="num">
                                      <p:cBhvr>
                                        <p:cTn id="7" dur="1000"/>
                                        <p:tgtEl>
                                          <p:spTgt spid="10242"/>
                                        </p:tgtEl>
                                        <p:attrNameLst>
                                          <p:attrName>ppt_x</p:attrName>
                                        </p:attrNameLst>
                                      </p:cBhvr>
                                      <p:tavLst>
                                        <p:tav tm="0">
                                          <p:val>
                                            <p:strVal val="ppt_x"/>
                                          </p:val>
                                        </p:tav>
                                        <p:tav tm="100000">
                                          <p:val>
                                            <p:strVal val="ppt_x"/>
                                          </p:val>
                                        </p:tav>
                                      </p:tavLst>
                                    </p:anim>
                                    <p:anim calcmode="lin" valueType="num">
                                      <p:cBhvr>
                                        <p:cTn id="8" dur="1000"/>
                                        <p:tgtEl>
                                          <p:spTgt spid="10242"/>
                                        </p:tgtEl>
                                        <p:attrNameLst>
                                          <p:attrName>ppt_y</p:attrName>
                                        </p:attrNameLst>
                                      </p:cBhvr>
                                      <p:tavLst>
                                        <p:tav tm="0">
                                          <p:val>
                                            <p:strVal val="ppt_y"/>
                                          </p:val>
                                        </p:tav>
                                        <p:tav tm="100000">
                                          <p:val>
                                            <p:strVal val="ppt_y+.1"/>
                                          </p:val>
                                        </p:tav>
                                      </p:tavLst>
                                    </p:anim>
                                    <p:set>
                                      <p:cBhvr>
                                        <p:cTn id="9" dur="1" fill="hold">
                                          <p:stCondLst>
                                            <p:cond delay="999"/>
                                          </p:stCondLst>
                                        </p:cTn>
                                        <p:tgtEl>
                                          <p:spTgt spid="1024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143000" y="731520"/>
            <a:ext cx="7029400" cy="4785712"/>
          </a:xfrm>
        </p:spPr>
        <p:txBody>
          <a:bodyPr>
            <a:normAutofit/>
          </a:bodyPr>
          <a:lstStyle/>
          <a:p>
            <a:pPr marL="45720" indent="0" algn="ctr">
              <a:buNone/>
            </a:pPr>
            <a:r>
              <a:rPr lang="cs-CZ" sz="4400" b="1" i="1" dirty="0" smtClean="0">
                <a:solidFill>
                  <a:schemeClr val="bg2">
                    <a:lumMod val="25000"/>
                  </a:schemeClr>
                </a:solidFill>
              </a:rPr>
              <a:t>Jaké mluvnické číslo vyjadřují podstatná jména pomnožná?</a:t>
            </a:r>
          </a:p>
          <a:p>
            <a:pPr marL="45720" indent="0" algn="ctr">
              <a:buNone/>
            </a:pPr>
            <a:endParaRPr lang="cs-CZ" sz="4400" dirty="0"/>
          </a:p>
          <a:p>
            <a:pPr marL="45720" indent="0" algn="ctr">
              <a:buNone/>
            </a:pPr>
            <a:endParaRPr lang="cs-CZ" sz="2800" dirty="0" smtClean="0"/>
          </a:p>
          <a:p>
            <a:pPr marL="45720" indent="0" algn="ctr">
              <a:buNone/>
            </a:pPr>
            <a:r>
              <a:rPr lang="cs-CZ" sz="2800" i="1" dirty="0" smtClean="0">
                <a:solidFill>
                  <a:schemeClr val="tx1"/>
                </a:solidFill>
              </a:rPr>
              <a:t>množné </a:t>
            </a:r>
          </a:p>
          <a:p>
            <a:pPr marL="45720" indent="0" algn="ctr">
              <a:buNone/>
            </a:pPr>
            <a:r>
              <a:rPr lang="cs-CZ" sz="2800" i="1" dirty="0" smtClean="0">
                <a:solidFill>
                  <a:schemeClr val="tx1"/>
                </a:solidFill>
              </a:rPr>
              <a:t>(např. housle)</a:t>
            </a:r>
            <a:endParaRPr lang="cs-CZ" sz="2800" i="1" dirty="0">
              <a:solidFill>
                <a:schemeClr val="tx1"/>
              </a:solidFill>
            </a:endParaRPr>
          </a:p>
        </p:txBody>
      </p:sp>
      <p:sp>
        <p:nvSpPr>
          <p:cNvPr id="4" name="Tlačítko akce: Zpět nebo Předchozí 3">
            <a:hlinkClick r:id="rId2" action="ppaction://hlinksldjump" highlightClick="1"/>
          </p:cNvPr>
          <p:cNvSpPr/>
          <p:nvPr/>
        </p:nvSpPr>
        <p:spPr>
          <a:xfrm>
            <a:off x="8100392" y="5805264"/>
            <a:ext cx="707754" cy="682376"/>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 name="Picture 2" descr="C:\Users\homolova\AppData\Local\Microsoft\Windows\Temporary Internet Files\Content.IE5\50RHYVP1\MP900405478[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21146964">
            <a:off x="3467844" y="4021852"/>
            <a:ext cx="2880320" cy="201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7128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5"/>
                                        </p:tgtEl>
                                      </p:cBhvr>
                                    </p:animEffect>
                                    <p:anim calcmode="lin" valueType="num">
                                      <p:cBhvr>
                                        <p:cTn id="7" dur="1000"/>
                                        <p:tgtEl>
                                          <p:spTgt spid="5"/>
                                        </p:tgtEl>
                                        <p:attrNameLst>
                                          <p:attrName>ppt_x</p:attrName>
                                        </p:attrNameLst>
                                      </p:cBhvr>
                                      <p:tavLst>
                                        <p:tav tm="0">
                                          <p:val>
                                            <p:strVal val="ppt_x"/>
                                          </p:val>
                                        </p:tav>
                                        <p:tav tm="100000">
                                          <p:val>
                                            <p:strVal val="ppt_x"/>
                                          </p:val>
                                        </p:tav>
                                      </p:tavLst>
                                    </p:anim>
                                    <p:anim calcmode="lin" valueType="num">
                                      <p:cBhvr>
                                        <p:cTn id="8" dur="1000"/>
                                        <p:tgtEl>
                                          <p:spTgt spid="5"/>
                                        </p:tgtEl>
                                        <p:attrNameLst>
                                          <p:attrName>ppt_y</p:attrName>
                                        </p:attrNameLst>
                                      </p:cBhvr>
                                      <p:tavLst>
                                        <p:tav tm="0">
                                          <p:val>
                                            <p:strVal val="ppt_y"/>
                                          </p:val>
                                        </p:tav>
                                        <p:tav tm="100000">
                                          <p:val>
                                            <p:strVal val="ppt_y+.1"/>
                                          </p:val>
                                        </p:tav>
                                      </p:tavLst>
                                    </p:anim>
                                    <p:set>
                                      <p:cBhvr>
                                        <p:cTn id="9"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143000" y="548679"/>
            <a:ext cx="7461448" cy="5599759"/>
          </a:xfrm>
        </p:spPr>
        <p:txBody>
          <a:bodyPr>
            <a:normAutofit fontScale="92500" lnSpcReduction="10000"/>
          </a:bodyPr>
          <a:lstStyle/>
          <a:p>
            <a:pPr marL="45720" indent="0" algn="ctr">
              <a:buNone/>
            </a:pPr>
            <a:r>
              <a:rPr lang="cs-CZ" sz="4800" b="1" i="1" dirty="0" smtClean="0">
                <a:solidFill>
                  <a:schemeClr val="accent1">
                    <a:lumMod val="50000"/>
                  </a:schemeClr>
                </a:solidFill>
              </a:rPr>
              <a:t>Jaké druhy číslovek rozeznáváme?</a:t>
            </a:r>
          </a:p>
          <a:p>
            <a:pPr marL="45720" indent="0" algn="ctr">
              <a:buNone/>
            </a:pPr>
            <a:endParaRPr lang="cs-CZ" sz="4400" dirty="0"/>
          </a:p>
          <a:p>
            <a:pPr marL="45720" indent="0" algn="ctr">
              <a:buNone/>
            </a:pPr>
            <a:endParaRPr lang="cs-CZ" sz="2800" dirty="0" smtClean="0"/>
          </a:p>
          <a:p>
            <a:pPr marL="45720" indent="0" algn="ctr">
              <a:buNone/>
            </a:pPr>
            <a:r>
              <a:rPr lang="cs-CZ" sz="2800" i="1" dirty="0" smtClean="0">
                <a:solidFill>
                  <a:schemeClr val="tx1"/>
                </a:solidFill>
              </a:rPr>
              <a:t>základní</a:t>
            </a:r>
          </a:p>
          <a:p>
            <a:pPr marL="45720" indent="0" algn="ctr">
              <a:buNone/>
            </a:pPr>
            <a:r>
              <a:rPr lang="cs-CZ" sz="2800" i="1" dirty="0" smtClean="0">
                <a:solidFill>
                  <a:schemeClr val="tx1"/>
                </a:solidFill>
              </a:rPr>
              <a:t>řadové </a:t>
            </a:r>
          </a:p>
          <a:p>
            <a:pPr marL="45720" indent="0" algn="ctr">
              <a:buNone/>
            </a:pPr>
            <a:r>
              <a:rPr lang="cs-CZ" sz="2800" i="1" dirty="0" smtClean="0">
                <a:solidFill>
                  <a:schemeClr val="tx1"/>
                </a:solidFill>
              </a:rPr>
              <a:t>druhové</a:t>
            </a:r>
          </a:p>
          <a:p>
            <a:pPr marL="45720" indent="0" algn="ctr">
              <a:buNone/>
            </a:pPr>
            <a:r>
              <a:rPr lang="cs-CZ" sz="2800" i="1" dirty="0" smtClean="0">
                <a:solidFill>
                  <a:schemeClr val="tx1"/>
                </a:solidFill>
              </a:rPr>
              <a:t>násobné</a:t>
            </a:r>
          </a:p>
          <a:p>
            <a:pPr algn="ctr">
              <a:buFont typeface="Wingdings" pitchFamily="2" charset="2"/>
              <a:buChar char="q"/>
            </a:pPr>
            <a:r>
              <a:rPr lang="cs-CZ" sz="2800" i="1" dirty="0" smtClean="0">
                <a:solidFill>
                  <a:schemeClr val="tx1"/>
                </a:solidFill>
              </a:rPr>
              <a:t>Každý z těchto druhů </a:t>
            </a:r>
          </a:p>
          <a:p>
            <a:pPr marL="45720" indent="0" algn="ctr">
              <a:buNone/>
            </a:pPr>
            <a:r>
              <a:rPr lang="cs-CZ" sz="2800" i="1" dirty="0" smtClean="0">
                <a:solidFill>
                  <a:schemeClr val="tx1"/>
                </a:solidFill>
              </a:rPr>
              <a:t>pak může být určitý nebo neurčitý</a:t>
            </a:r>
            <a:endParaRPr lang="cs-CZ" sz="2800" i="1" dirty="0">
              <a:solidFill>
                <a:schemeClr val="tx1"/>
              </a:solidFill>
            </a:endParaRPr>
          </a:p>
        </p:txBody>
      </p:sp>
      <p:sp>
        <p:nvSpPr>
          <p:cNvPr id="5" name="Tlačítko akce: Zpět nebo Předchozí 4">
            <a:hlinkClick r:id="rId2" action="ppaction://hlinksldjump" highlightClick="1"/>
          </p:cNvPr>
          <p:cNvSpPr/>
          <p:nvPr/>
        </p:nvSpPr>
        <p:spPr>
          <a:xfrm>
            <a:off x="8100392" y="5877272"/>
            <a:ext cx="504056" cy="542334"/>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4338" name="Picture 2" descr="C:\Users\homolova\AppData\Local\Microsoft\Windows\Temporary Internet Files\Content.IE5\KAMMQ343\MP90030927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3022638"/>
            <a:ext cx="5328592" cy="2854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6149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4338"/>
                                        </p:tgtEl>
                                      </p:cBhvr>
                                    </p:animEffect>
                                    <p:anim calcmode="lin" valueType="num">
                                      <p:cBhvr>
                                        <p:cTn id="7" dur="1000"/>
                                        <p:tgtEl>
                                          <p:spTgt spid="14338"/>
                                        </p:tgtEl>
                                        <p:attrNameLst>
                                          <p:attrName>ppt_x</p:attrName>
                                        </p:attrNameLst>
                                      </p:cBhvr>
                                      <p:tavLst>
                                        <p:tav tm="0">
                                          <p:val>
                                            <p:strVal val="ppt_x"/>
                                          </p:val>
                                        </p:tav>
                                        <p:tav tm="100000">
                                          <p:val>
                                            <p:strVal val="ppt_x"/>
                                          </p:val>
                                        </p:tav>
                                      </p:tavLst>
                                    </p:anim>
                                    <p:anim calcmode="lin" valueType="num">
                                      <p:cBhvr>
                                        <p:cTn id="8" dur="1000"/>
                                        <p:tgtEl>
                                          <p:spTgt spid="14338"/>
                                        </p:tgtEl>
                                        <p:attrNameLst>
                                          <p:attrName>ppt_y</p:attrName>
                                        </p:attrNameLst>
                                      </p:cBhvr>
                                      <p:tavLst>
                                        <p:tav tm="0">
                                          <p:val>
                                            <p:strVal val="ppt_y"/>
                                          </p:val>
                                        </p:tav>
                                        <p:tav tm="100000">
                                          <p:val>
                                            <p:strVal val="ppt_y+.1"/>
                                          </p:val>
                                        </p:tav>
                                      </p:tavLst>
                                    </p:anim>
                                    <p:set>
                                      <p:cBhvr>
                                        <p:cTn id="9" dur="1" fill="hold">
                                          <p:stCondLst>
                                            <p:cond delay="999"/>
                                          </p:stCondLst>
                                        </p:cTn>
                                        <p:tgtEl>
                                          <p:spTgt spid="1433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683568" y="731520"/>
            <a:ext cx="7704856" cy="5577800"/>
          </a:xfrm>
        </p:spPr>
        <p:txBody>
          <a:bodyPr>
            <a:normAutofit/>
          </a:bodyPr>
          <a:lstStyle/>
          <a:p>
            <a:pPr marL="45720" indent="0">
              <a:buNone/>
            </a:pPr>
            <a:r>
              <a:rPr lang="cs-CZ" sz="4400" b="1" i="1" dirty="0" smtClean="0">
                <a:solidFill>
                  <a:schemeClr val="accent1">
                    <a:lumMod val="50000"/>
                  </a:schemeClr>
                </a:solidFill>
              </a:rPr>
              <a:t>Vyskloňuj zájmeno </a:t>
            </a:r>
            <a:r>
              <a:rPr lang="cs-CZ" sz="4400" b="1" i="1" dirty="0" smtClean="0">
                <a:solidFill>
                  <a:schemeClr val="bg2">
                    <a:lumMod val="50000"/>
                  </a:schemeClr>
                </a:solidFill>
              </a:rPr>
              <a:t>já</a:t>
            </a:r>
            <a:endParaRPr lang="cs-CZ" sz="4400" b="1" i="1" dirty="0">
              <a:solidFill>
                <a:schemeClr val="bg2">
                  <a:lumMod val="50000"/>
                </a:schemeClr>
              </a:solidFill>
            </a:endParaRPr>
          </a:p>
          <a:p>
            <a:pPr marL="45720" indent="0">
              <a:buNone/>
            </a:pPr>
            <a:endParaRPr lang="cs-CZ" sz="4400" dirty="0" smtClean="0">
              <a:solidFill>
                <a:schemeClr val="tx1"/>
              </a:solidFill>
            </a:endParaRPr>
          </a:p>
          <a:p>
            <a:pPr marL="45720" indent="0" algn="ctr">
              <a:buNone/>
            </a:pPr>
            <a:r>
              <a:rPr lang="cs-CZ" sz="2800" i="1" dirty="0">
                <a:solidFill>
                  <a:schemeClr val="tx1"/>
                </a:solidFill>
              </a:rPr>
              <a:t>j</a:t>
            </a:r>
            <a:r>
              <a:rPr lang="cs-CZ" sz="2800" i="1" dirty="0" smtClean="0">
                <a:solidFill>
                  <a:schemeClr val="tx1"/>
                </a:solidFill>
              </a:rPr>
              <a:t>á</a:t>
            </a:r>
          </a:p>
          <a:p>
            <a:pPr marL="45720" indent="0" algn="ctr">
              <a:buNone/>
            </a:pPr>
            <a:r>
              <a:rPr lang="cs-CZ" sz="2800" i="1" dirty="0">
                <a:solidFill>
                  <a:schemeClr val="tx1"/>
                </a:solidFill>
              </a:rPr>
              <a:t>m</a:t>
            </a:r>
            <a:r>
              <a:rPr lang="cs-CZ" sz="2800" i="1" dirty="0" smtClean="0">
                <a:solidFill>
                  <a:schemeClr val="tx1"/>
                </a:solidFill>
              </a:rPr>
              <a:t>ě/mne</a:t>
            </a:r>
          </a:p>
          <a:p>
            <a:pPr marL="45720" indent="0" algn="ctr">
              <a:buNone/>
            </a:pPr>
            <a:r>
              <a:rPr lang="cs-CZ" sz="2800" i="1" dirty="0">
                <a:solidFill>
                  <a:schemeClr val="tx1"/>
                </a:solidFill>
              </a:rPr>
              <a:t>m</a:t>
            </a:r>
            <a:r>
              <a:rPr lang="cs-CZ" sz="2800" i="1" dirty="0" smtClean="0">
                <a:solidFill>
                  <a:schemeClr val="tx1"/>
                </a:solidFill>
              </a:rPr>
              <a:t>ně/mi</a:t>
            </a:r>
          </a:p>
          <a:p>
            <a:pPr marL="45720" indent="0" algn="ctr">
              <a:buNone/>
            </a:pPr>
            <a:r>
              <a:rPr lang="cs-CZ" sz="2800" i="1" dirty="0">
                <a:solidFill>
                  <a:schemeClr val="tx1"/>
                </a:solidFill>
              </a:rPr>
              <a:t>m</a:t>
            </a:r>
            <a:r>
              <a:rPr lang="cs-CZ" sz="2800" i="1" dirty="0" smtClean="0">
                <a:solidFill>
                  <a:schemeClr val="tx1"/>
                </a:solidFill>
              </a:rPr>
              <a:t>ě/mne</a:t>
            </a:r>
          </a:p>
          <a:p>
            <a:pPr marL="45720" indent="0" algn="ctr">
              <a:buNone/>
            </a:pPr>
            <a:r>
              <a:rPr lang="cs-CZ" sz="2800" i="1" dirty="0">
                <a:solidFill>
                  <a:schemeClr val="tx1"/>
                </a:solidFill>
              </a:rPr>
              <a:t>j</a:t>
            </a:r>
            <a:r>
              <a:rPr lang="cs-CZ" sz="2800" i="1" dirty="0" smtClean="0">
                <a:solidFill>
                  <a:schemeClr val="tx1"/>
                </a:solidFill>
              </a:rPr>
              <a:t>á</a:t>
            </a:r>
          </a:p>
          <a:p>
            <a:pPr marL="45720" indent="0" algn="ctr">
              <a:buNone/>
            </a:pPr>
            <a:r>
              <a:rPr lang="cs-CZ" sz="2800" i="1" dirty="0" smtClean="0">
                <a:solidFill>
                  <a:schemeClr val="tx1"/>
                </a:solidFill>
              </a:rPr>
              <a:t>(o) mně</a:t>
            </a:r>
          </a:p>
          <a:p>
            <a:pPr marL="45720" indent="0" algn="ctr">
              <a:buNone/>
            </a:pPr>
            <a:r>
              <a:rPr lang="cs-CZ" sz="2800" i="1" dirty="0" smtClean="0">
                <a:solidFill>
                  <a:schemeClr val="tx1"/>
                </a:solidFill>
              </a:rPr>
              <a:t>mnou</a:t>
            </a:r>
            <a:endParaRPr lang="cs-CZ" sz="2800" i="1" dirty="0">
              <a:solidFill>
                <a:schemeClr val="tx1"/>
              </a:solidFill>
            </a:endParaRPr>
          </a:p>
        </p:txBody>
      </p:sp>
      <p:sp>
        <p:nvSpPr>
          <p:cNvPr id="4" name="Tlačítko akce: Zpět nebo Předchozí 3">
            <a:hlinkClick r:id="rId2" action="ppaction://hlinksldjump" highlightClick="1"/>
          </p:cNvPr>
          <p:cNvSpPr/>
          <p:nvPr/>
        </p:nvSpPr>
        <p:spPr>
          <a:xfrm>
            <a:off x="8316416" y="6093296"/>
            <a:ext cx="538360" cy="504056"/>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6386" name="Picture 2" descr="C:\Users\homolova\AppData\Local\Microsoft\Windows\Temporary Internet Files\Content.IE5\ZBWD6QDP\MC90005695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1880" y="2367732"/>
            <a:ext cx="2336978" cy="3977592"/>
          </a:xfrm>
          <a:prstGeom prst="rect">
            <a:avLst/>
          </a:prstGeom>
          <a:solidFill>
            <a:schemeClr val="tx2">
              <a:lumMod val="60000"/>
              <a:lumOff val="40000"/>
            </a:schemeClr>
          </a:solidFill>
        </p:spPr>
      </p:pic>
    </p:spTree>
    <p:extLst>
      <p:ext uri="{BB962C8B-B14F-4D97-AF65-F5344CB8AC3E}">
        <p14:creationId xmlns:p14="http://schemas.microsoft.com/office/powerpoint/2010/main" val="1718064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6386"/>
                                        </p:tgtEl>
                                      </p:cBhvr>
                                    </p:animEffect>
                                    <p:anim calcmode="lin" valueType="num">
                                      <p:cBhvr>
                                        <p:cTn id="7" dur="1000"/>
                                        <p:tgtEl>
                                          <p:spTgt spid="16386"/>
                                        </p:tgtEl>
                                        <p:attrNameLst>
                                          <p:attrName>ppt_x</p:attrName>
                                        </p:attrNameLst>
                                      </p:cBhvr>
                                      <p:tavLst>
                                        <p:tav tm="0">
                                          <p:val>
                                            <p:strVal val="ppt_x"/>
                                          </p:val>
                                        </p:tav>
                                        <p:tav tm="100000">
                                          <p:val>
                                            <p:strVal val="ppt_x"/>
                                          </p:val>
                                        </p:tav>
                                      </p:tavLst>
                                    </p:anim>
                                    <p:anim calcmode="lin" valueType="num">
                                      <p:cBhvr>
                                        <p:cTn id="8" dur="1000"/>
                                        <p:tgtEl>
                                          <p:spTgt spid="16386"/>
                                        </p:tgtEl>
                                        <p:attrNameLst>
                                          <p:attrName>ppt_y</p:attrName>
                                        </p:attrNameLst>
                                      </p:cBhvr>
                                      <p:tavLst>
                                        <p:tav tm="0">
                                          <p:val>
                                            <p:strVal val="ppt_y"/>
                                          </p:val>
                                        </p:tav>
                                        <p:tav tm="100000">
                                          <p:val>
                                            <p:strVal val="ppt_y+.1"/>
                                          </p:val>
                                        </p:tav>
                                      </p:tavLst>
                                    </p:anim>
                                    <p:set>
                                      <p:cBhvr>
                                        <p:cTn id="9" dur="1" fill="hold">
                                          <p:stCondLst>
                                            <p:cond delay="999"/>
                                          </p:stCondLst>
                                        </p:cTn>
                                        <p:tgtEl>
                                          <p:spTgt spid="1638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79512" y="764704"/>
            <a:ext cx="8964488" cy="5328592"/>
          </a:xfrm>
        </p:spPr>
        <p:txBody>
          <a:bodyPr>
            <a:normAutofit/>
          </a:bodyPr>
          <a:lstStyle/>
          <a:p>
            <a:pPr marL="45720" indent="0" algn="ctr">
              <a:buNone/>
            </a:pPr>
            <a:r>
              <a:rPr lang="cs-CZ" sz="4400" b="1" i="1" dirty="0" smtClean="0">
                <a:solidFill>
                  <a:schemeClr val="accent1">
                    <a:lumMod val="50000"/>
                  </a:schemeClr>
                </a:solidFill>
              </a:rPr>
              <a:t>Která podstatná jména označují jednotným číslem materiál bez ohledu na množství?</a:t>
            </a:r>
          </a:p>
          <a:p>
            <a:pPr marL="45720" indent="0" algn="ctr">
              <a:buNone/>
            </a:pPr>
            <a:endParaRPr lang="cs-CZ" sz="4400" dirty="0"/>
          </a:p>
          <a:p>
            <a:pPr marL="45720" indent="0" algn="ctr">
              <a:buNone/>
            </a:pPr>
            <a:endParaRPr lang="cs-CZ" sz="2800" dirty="0" smtClean="0"/>
          </a:p>
          <a:p>
            <a:pPr marL="45720" indent="0" algn="ctr">
              <a:buNone/>
            </a:pPr>
            <a:r>
              <a:rPr lang="cs-CZ" sz="2800" i="1" dirty="0" smtClean="0">
                <a:solidFill>
                  <a:schemeClr val="tx1"/>
                </a:solidFill>
              </a:rPr>
              <a:t>podstatná jména látková</a:t>
            </a:r>
            <a:endParaRPr lang="cs-CZ" sz="2800" i="1" dirty="0">
              <a:solidFill>
                <a:schemeClr val="tx1"/>
              </a:solidFill>
            </a:endParaRPr>
          </a:p>
        </p:txBody>
      </p:sp>
      <p:sp>
        <p:nvSpPr>
          <p:cNvPr id="5" name="Tlačítko akce: Zpět nebo Předchozí 4">
            <a:hlinkClick r:id="rId2" action="ppaction://hlinksldjump" highlightClick="1"/>
          </p:cNvPr>
          <p:cNvSpPr/>
          <p:nvPr/>
        </p:nvSpPr>
        <p:spPr>
          <a:xfrm>
            <a:off x="8172400" y="5949281"/>
            <a:ext cx="538360" cy="576063"/>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7410" name="Picture 2" descr="C:\Users\homolova\AppData\Local\Microsoft\Windows\Temporary Internet Files\Content.IE5\ZBWD6QDP\MC900439224[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55776" y="3732822"/>
            <a:ext cx="4184528" cy="2504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9818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7410"/>
                                        </p:tgtEl>
                                      </p:cBhvr>
                                    </p:animEffect>
                                    <p:anim calcmode="lin" valueType="num">
                                      <p:cBhvr>
                                        <p:cTn id="7" dur="1000"/>
                                        <p:tgtEl>
                                          <p:spTgt spid="17410"/>
                                        </p:tgtEl>
                                        <p:attrNameLst>
                                          <p:attrName>ppt_x</p:attrName>
                                        </p:attrNameLst>
                                      </p:cBhvr>
                                      <p:tavLst>
                                        <p:tav tm="0">
                                          <p:val>
                                            <p:strVal val="ppt_x"/>
                                          </p:val>
                                        </p:tav>
                                        <p:tav tm="100000">
                                          <p:val>
                                            <p:strVal val="ppt_x"/>
                                          </p:val>
                                        </p:tav>
                                      </p:tavLst>
                                    </p:anim>
                                    <p:anim calcmode="lin" valueType="num">
                                      <p:cBhvr>
                                        <p:cTn id="8" dur="1000"/>
                                        <p:tgtEl>
                                          <p:spTgt spid="17410"/>
                                        </p:tgtEl>
                                        <p:attrNameLst>
                                          <p:attrName>ppt_y</p:attrName>
                                        </p:attrNameLst>
                                      </p:cBhvr>
                                      <p:tavLst>
                                        <p:tav tm="0">
                                          <p:val>
                                            <p:strVal val="ppt_y"/>
                                          </p:val>
                                        </p:tav>
                                        <p:tav tm="100000">
                                          <p:val>
                                            <p:strVal val="ppt_y+.1"/>
                                          </p:val>
                                        </p:tav>
                                      </p:tavLst>
                                    </p:anim>
                                    <p:set>
                                      <p:cBhvr>
                                        <p:cTn id="9" dur="1" fill="hold">
                                          <p:stCondLst>
                                            <p:cond delay="999"/>
                                          </p:stCondLst>
                                        </p:cTn>
                                        <p:tgtEl>
                                          <p:spTgt spid="174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611560" y="731520"/>
            <a:ext cx="8424936" cy="5505792"/>
          </a:xfrm>
        </p:spPr>
        <p:txBody>
          <a:bodyPr>
            <a:normAutofit lnSpcReduction="10000"/>
          </a:bodyPr>
          <a:lstStyle/>
          <a:p>
            <a:pPr marL="45720" indent="0" algn="ctr">
              <a:buNone/>
            </a:pPr>
            <a:r>
              <a:rPr lang="cs-CZ" sz="4400" b="1" i="1" dirty="0" smtClean="0">
                <a:solidFill>
                  <a:schemeClr val="bg2">
                    <a:lumMod val="25000"/>
                  </a:schemeClr>
                </a:solidFill>
              </a:rPr>
              <a:t>Převeď sloveso ve větě do podmiňovacího </a:t>
            </a:r>
            <a:r>
              <a:rPr lang="cs-CZ" sz="4400" b="1" i="1" dirty="0">
                <a:solidFill>
                  <a:schemeClr val="bg2">
                    <a:lumMod val="25000"/>
                  </a:schemeClr>
                </a:solidFill>
              </a:rPr>
              <a:t>způsobu přítomného</a:t>
            </a:r>
            <a:r>
              <a:rPr lang="cs-CZ" sz="4400" b="1" i="1" dirty="0" smtClean="0">
                <a:solidFill>
                  <a:schemeClr val="bg2">
                    <a:lumMod val="25000"/>
                  </a:schemeClr>
                </a:solidFill>
              </a:rPr>
              <a:t>:</a:t>
            </a:r>
          </a:p>
          <a:p>
            <a:pPr marL="45720" indent="0" algn="ctr">
              <a:buNone/>
            </a:pPr>
            <a:r>
              <a:rPr lang="cs-CZ" sz="4400" b="1" i="1" dirty="0" smtClean="0">
                <a:solidFill>
                  <a:schemeClr val="bg2">
                    <a:lumMod val="25000"/>
                  </a:schemeClr>
                </a:solidFill>
              </a:rPr>
              <a:t> </a:t>
            </a:r>
            <a:r>
              <a:rPr lang="cs-CZ" sz="4400" b="1" i="1" dirty="0" smtClean="0">
                <a:solidFill>
                  <a:schemeClr val="tx2">
                    <a:lumMod val="75000"/>
                  </a:schemeClr>
                </a:solidFill>
              </a:rPr>
              <a:t>Hraješ si </a:t>
            </a:r>
            <a:r>
              <a:rPr lang="cs-CZ" sz="4400" b="1" i="1" dirty="0">
                <a:solidFill>
                  <a:schemeClr val="tx2">
                    <a:lumMod val="75000"/>
                  </a:schemeClr>
                </a:solidFill>
              </a:rPr>
              <a:t>ve </a:t>
            </a:r>
            <a:r>
              <a:rPr lang="cs-CZ" sz="4400" b="1" i="1" dirty="0" smtClean="0">
                <a:solidFill>
                  <a:schemeClr val="tx2">
                    <a:lumMod val="75000"/>
                  </a:schemeClr>
                </a:solidFill>
              </a:rPr>
              <a:t>stínu.</a:t>
            </a:r>
            <a:endParaRPr lang="cs-CZ" sz="4400" b="1" i="1" dirty="0">
              <a:solidFill>
                <a:schemeClr val="tx2">
                  <a:lumMod val="75000"/>
                </a:schemeClr>
              </a:solidFill>
            </a:endParaRPr>
          </a:p>
          <a:p>
            <a:pPr marL="45720" indent="0" algn="ctr">
              <a:buNone/>
            </a:pPr>
            <a:endParaRPr lang="cs-CZ" sz="4400" dirty="0" smtClean="0"/>
          </a:p>
          <a:p>
            <a:pPr marL="45720" indent="0" algn="ctr">
              <a:buNone/>
            </a:pPr>
            <a:endParaRPr lang="cs-CZ" sz="4400" dirty="0"/>
          </a:p>
          <a:p>
            <a:pPr marL="45720" indent="0" algn="ctr">
              <a:buNone/>
            </a:pPr>
            <a:endParaRPr lang="cs-CZ" sz="2800" dirty="0" smtClean="0"/>
          </a:p>
          <a:p>
            <a:pPr marL="45720" indent="0" algn="ctr">
              <a:buNone/>
            </a:pPr>
            <a:r>
              <a:rPr lang="cs-CZ" sz="2800" i="1" dirty="0" smtClean="0">
                <a:solidFill>
                  <a:schemeClr val="tx1"/>
                </a:solidFill>
              </a:rPr>
              <a:t>Hrál by sis ve stínu.</a:t>
            </a:r>
          </a:p>
          <a:p>
            <a:pPr marL="45720" indent="0">
              <a:buNone/>
            </a:pPr>
            <a:endParaRPr lang="cs-CZ" sz="4400" dirty="0"/>
          </a:p>
        </p:txBody>
      </p:sp>
      <p:sp>
        <p:nvSpPr>
          <p:cNvPr id="4" name="Tlačítko akce: Zpět nebo Předchozí 3">
            <a:hlinkClick r:id="rId2" action="ppaction://hlinksldjump" highlightClick="1"/>
          </p:cNvPr>
          <p:cNvSpPr/>
          <p:nvPr/>
        </p:nvSpPr>
        <p:spPr>
          <a:xfrm>
            <a:off x="8244408" y="6093296"/>
            <a:ext cx="610368" cy="58951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8434" name="Picture 2" descr="C:\Users\homolova\AppData\Local\Microsoft\Windows\Temporary Internet Files\Content.IE5\KAMMQ343\MP90040546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11760" y="3760376"/>
            <a:ext cx="4312568" cy="3080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6396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8434"/>
                                        </p:tgtEl>
                                      </p:cBhvr>
                                    </p:animEffect>
                                    <p:anim calcmode="lin" valueType="num">
                                      <p:cBhvr>
                                        <p:cTn id="7" dur="1000"/>
                                        <p:tgtEl>
                                          <p:spTgt spid="18434"/>
                                        </p:tgtEl>
                                        <p:attrNameLst>
                                          <p:attrName>ppt_x</p:attrName>
                                        </p:attrNameLst>
                                      </p:cBhvr>
                                      <p:tavLst>
                                        <p:tav tm="0">
                                          <p:val>
                                            <p:strVal val="ppt_x"/>
                                          </p:val>
                                        </p:tav>
                                        <p:tav tm="100000">
                                          <p:val>
                                            <p:strVal val="ppt_x"/>
                                          </p:val>
                                        </p:tav>
                                      </p:tavLst>
                                    </p:anim>
                                    <p:anim calcmode="lin" valueType="num">
                                      <p:cBhvr>
                                        <p:cTn id="8" dur="1000"/>
                                        <p:tgtEl>
                                          <p:spTgt spid="18434"/>
                                        </p:tgtEl>
                                        <p:attrNameLst>
                                          <p:attrName>ppt_y</p:attrName>
                                        </p:attrNameLst>
                                      </p:cBhvr>
                                      <p:tavLst>
                                        <p:tav tm="0">
                                          <p:val>
                                            <p:strVal val="ppt_y"/>
                                          </p:val>
                                        </p:tav>
                                        <p:tav tm="100000">
                                          <p:val>
                                            <p:strVal val="ppt_y+.1"/>
                                          </p:val>
                                        </p:tav>
                                      </p:tavLst>
                                    </p:anim>
                                    <p:set>
                                      <p:cBhvr>
                                        <p:cTn id="9" dur="1" fill="hold">
                                          <p:stCondLst>
                                            <p:cond delay="999"/>
                                          </p:stCondLst>
                                        </p:cTn>
                                        <p:tgtEl>
                                          <p:spTgt spid="1843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79512" y="404664"/>
            <a:ext cx="8496944" cy="5544616"/>
          </a:xfrm>
        </p:spPr>
        <p:txBody>
          <a:bodyPr>
            <a:normAutofit/>
          </a:bodyPr>
          <a:lstStyle/>
          <a:p>
            <a:pPr marL="45720" indent="0" algn="ctr">
              <a:buNone/>
            </a:pPr>
            <a:r>
              <a:rPr lang="cs-CZ" sz="4400" b="1" i="1" dirty="0" smtClean="0">
                <a:solidFill>
                  <a:schemeClr val="bg2">
                    <a:lumMod val="25000"/>
                  </a:schemeClr>
                </a:solidFill>
              </a:rPr>
              <a:t>Urči mluvnické kategorie a vzory podstatných jmen ve větě</a:t>
            </a:r>
            <a:r>
              <a:rPr lang="cs-CZ" sz="4400" dirty="0" smtClean="0"/>
              <a:t> </a:t>
            </a:r>
          </a:p>
          <a:p>
            <a:pPr marL="45720" indent="0" algn="ctr">
              <a:buNone/>
            </a:pPr>
            <a:r>
              <a:rPr lang="cs-CZ" sz="4400" b="1" i="1" dirty="0" smtClean="0">
                <a:solidFill>
                  <a:schemeClr val="tx2">
                    <a:lumMod val="75000"/>
                  </a:schemeClr>
                </a:solidFill>
              </a:rPr>
              <a:t>V mrkvi je mnoho vitamínů</a:t>
            </a:r>
            <a:r>
              <a:rPr lang="cs-CZ" sz="4400" b="1" i="1" dirty="0" smtClean="0">
                <a:solidFill>
                  <a:schemeClr val="bg2">
                    <a:lumMod val="25000"/>
                  </a:schemeClr>
                </a:solidFill>
              </a:rPr>
              <a:t>.</a:t>
            </a:r>
          </a:p>
          <a:p>
            <a:pPr marL="45720" indent="0" algn="ctr">
              <a:buNone/>
            </a:pPr>
            <a:endParaRPr lang="cs-CZ" sz="4400" dirty="0"/>
          </a:p>
          <a:p>
            <a:pPr marL="45720" indent="0">
              <a:buNone/>
            </a:pPr>
            <a:r>
              <a:rPr lang="cs-CZ" sz="2800" i="1" dirty="0" smtClean="0">
                <a:solidFill>
                  <a:schemeClr val="tx1"/>
                </a:solidFill>
              </a:rPr>
              <a:t>mrkvi: 6. p., č. j., r. ženský, vzor píseň</a:t>
            </a:r>
          </a:p>
          <a:p>
            <a:pPr marL="45720" indent="0">
              <a:buNone/>
            </a:pPr>
            <a:r>
              <a:rPr lang="cs-CZ" sz="2800" i="1" dirty="0">
                <a:solidFill>
                  <a:schemeClr val="tx1"/>
                </a:solidFill>
              </a:rPr>
              <a:t>v</a:t>
            </a:r>
            <a:r>
              <a:rPr lang="cs-CZ" sz="2800" i="1" dirty="0" smtClean="0">
                <a:solidFill>
                  <a:schemeClr val="tx1"/>
                </a:solidFill>
              </a:rPr>
              <a:t>itamínů: 2. p., č. mn., r. m. než., vzor hrad</a:t>
            </a:r>
            <a:endParaRPr lang="cs-CZ" sz="2800" i="1" dirty="0">
              <a:solidFill>
                <a:schemeClr val="tx1"/>
              </a:solidFill>
            </a:endParaRPr>
          </a:p>
        </p:txBody>
      </p:sp>
      <p:sp>
        <p:nvSpPr>
          <p:cNvPr id="4" name="Tlačítko akce: Zpět nebo Předchozí 3">
            <a:hlinkClick r:id="rId2" action="ppaction://hlinksldjump" highlightClick="1"/>
          </p:cNvPr>
          <p:cNvSpPr/>
          <p:nvPr/>
        </p:nvSpPr>
        <p:spPr>
          <a:xfrm>
            <a:off x="8352419" y="6237312"/>
            <a:ext cx="504057" cy="413173"/>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9458" name="Picture 2" descr="C:\Users\homolova\AppData\Local\Microsoft\Windows\Temporary Internet Files\Content.IE5\JXU1PIFL\MP900438718[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527332"/>
            <a:ext cx="8106105" cy="2709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7840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9458"/>
                                        </p:tgtEl>
                                      </p:cBhvr>
                                    </p:animEffect>
                                    <p:anim calcmode="lin" valueType="num">
                                      <p:cBhvr>
                                        <p:cTn id="7" dur="1000"/>
                                        <p:tgtEl>
                                          <p:spTgt spid="19458"/>
                                        </p:tgtEl>
                                        <p:attrNameLst>
                                          <p:attrName>ppt_x</p:attrName>
                                        </p:attrNameLst>
                                      </p:cBhvr>
                                      <p:tavLst>
                                        <p:tav tm="0">
                                          <p:val>
                                            <p:strVal val="ppt_x"/>
                                          </p:val>
                                        </p:tav>
                                        <p:tav tm="100000">
                                          <p:val>
                                            <p:strVal val="ppt_x"/>
                                          </p:val>
                                        </p:tav>
                                      </p:tavLst>
                                    </p:anim>
                                    <p:anim calcmode="lin" valueType="num">
                                      <p:cBhvr>
                                        <p:cTn id="8" dur="1000"/>
                                        <p:tgtEl>
                                          <p:spTgt spid="19458"/>
                                        </p:tgtEl>
                                        <p:attrNameLst>
                                          <p:attrName>ppt_y</p:attrName>
                                        </p:attrNameLst>
                                      </p:cBhvr>
                                      <p:tavLst>
                                        <p:tav tm="0">
                                          <p:val>
                                            <p:strVal val="ppt_y"/>
                                          </p:val>
                                        </p:tav>
                                        <p:tav tm="100000">
                                          <p:val>
                                            <p:strVal val="ppt_y+.1"/>
                                          </p:val>
                                        </p:tav>
                                      </p:tavLst>
                                    </p:anim>
                                    <p:set>
                                      <p:cBhvr>
                                        <p:cTn id="9" dur="1" fill="hold">
                                          <p:stCondLst>
                                            <p:cond delay="999"/>
                                          </p:stCondLst>
                                        </p:cTn>
                                        <p:tgtEl>
                                          <p:spTgt spid="1945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422155" y="624280"/>
            <a:ext cx="8229600" cy="4886003"/>
          </a:xfrm>
        </p:spPr>
        <p:txBody>
          <a:bodyPr>
            <a:normAutofit/>
          </a:bodyPr>
          <a:lstStyle/>
          <a:p>
            <a:pPr marL="0" indent="0" algn="ctr">
              <a:buNone/>
            </a:pPr>
            <a:r>
              <a:rPr lang="cs-CZ" sz="4400" b="1" i="1" dirty="0" smtClean="0">
                <a:solidFill>
                  <a:schemeClr val="bg2">
                    <a:lumMod val="25000"/>
                  </a:schemeClr>
                </a:solidFill>
              </a:rPr>
              <a:t>Rozhodni, zda v následující větě za řadovými číslovkami napíšeme tečku či nikoli:</a:t>
            </a:r>
          </a:p>
          <a:p>
            <a:pPr marL="0" indent="0" algn="ctr">
              <a:buNone/>
            </a:pPr>
            <a:r>
              <a:rPr lang="cs-CZ" sz="4400" b="1" i="1" dirty="0" smtClean="0">
                <a:solidFill>
                  <a:schemeClr val="tx2">
                    <a:lumMod val="75000"/>
                  </a:schemeClr>
                </a:solidFill>
              </a:rPr>
              <a:t>V pracovním sešitě na str. 14 opište 3 příklad.</a:t>
            </a:r>
            <a:endParaRPr lang="cs-CZ" sz="4400" b="1" i="1" dirty="0">
              <a:solidFill>
                <a:schemeClr val="tx2">
                  <a:lumMod val="75000"/>
                </a:schemeClr>
              </a:solidFill>
            </a:endParaRPr>
          </a:p>
        </p:txBody>
      </p:sp>
      <p:sp>
        <p:nvSpPr>
          <p:cNvPr id="4" name="Tlačítko akce: Zpět nebo Předchozí 3">
            <a:hlinkClick r:id="rId2" action="ppaction://hlinksldjump" highlightClick="1"/>
          </p:cNvPr>
          <p:cNvSpPr/>
          <p:nvPr/>
        </p:nvSpPr>
        <p:spPr>
          <a:xfrm>
            <a:off x="8316416" y="6110448"/>
            <a:ext cx="610368"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2195737" y="4910119"/>
            <a:ext cx="5184576" cy="1354217"/>
          </a:xfrm>
          <a:prstGeom prst="rect">
            <a:avLst/>
          </a:prstGeom>
          <a:noFill/>
        </p:spPr>
        <p:txBody>
          <a:bodyPr wrap="square" rtlCol="0">
            <a:spAutoFit/>
          </a:bodyPr>
          <a:lstStyle/>
          <a:p>
            <a:pPr algn="ctr"/>
            <a:r>
              <a:rPr lang="cs-CZ" sz="2800" i="1" dirty="0"/>
              <a:t>V pracovním sešitě na str. 14 opište </a:t>
            </a:r>
            <a:r>
              <a:rPr lang="cs-CZ" sz="2800" i="1" dirty="0" smtClean="0"/>
              <a:t>3</a:t>
            </a:r>
            <a:r>
              <a:rPr lang="cs-CZ" sz="5400" i="1" dirty="0" smtClean="0">
                <a:solidFill>
                  <a:srgbClr val="FF0066"/>
                </a:solidFill>
              </a:rPr>
              <a:t>.</a:t>
            </a:r>
            <a:r>
              <a:rPr lang="cs-CZ" sz="2800" i="1" dirty="0" smtClean="0"/>
              <a:t> </a:t>
            </a:r>
            <a:r>
              <a:rPr lang="cs-CZ" sz="2800" i="1" dirty="0"/>
              <a:t>příklad.</a:t>
            </a:r>
          </a:p>
        </p:txBody>
      </p:sp>
      <p:pic>
        <p:nvPicPr>
          <p:cNvPr id="2" name="Picture 2" descr="C:\Program Files (x86)\Microsoft Office\MEDIA\CAGCAT10\j0217698.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03749" y="4509120"/>
            <a:ext cx="4968552" cy="1601328"/>
          </a:xfrm>
          <a:prstGeom prst="rect">
            <a:avLst/>
          </a:prstGeom>
          <a:solidFill>
            <a:schemeClr val="tx2">
              <a:lumMod val="40000"/>
              <a:lumOff val="60000"/>
            </a:schemeClr>
          </a:solidFill>
        </p:spPr>
      </p:pic>
    </p:spTree>
    <p:extLst>
      <p:ext uri="{BB962C8B-B14F-4D97-AF65-F5344CB8AC3E}">
        <p14:creationId xmlns:p14="http://schemas.microsoft.com/office/powerpoint/2010/main" val="355014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2"/>
                                        </p:tgtEl>
                                      </p:cBhvr>
                                    </p:animEffect>
                                    <p:anim calcmode="lin" valueType="num">
                                      <p:cBhvr>
                                        <p:cTn id="7" dur="1000"/>
                                        <p:tgtEl>
                                          <p:spTgt spid="2"/>
                                        </p:tgtEl>
                                        <p:attrNameLst>
                                          <p:attrName>ppt_x</p:attrName>
                                        </p:attrNameLst>
                                      </p:cBhvr>
                                      <p:tavLst>
                                        <p:tav tm="0">
                                          <p:val>
                                            <p:strVal val="ppt_x"/>
                                          </p:val>
                                        </p:tav>
                                        <p:tav tm="100000">
                                          <p:val>
                                            <p:strVal val="ppt_x"/>
                                          </p:val>
                                        </p:tav>
                                      </p:tavLst>
                                    </p:anim>
                                    <p:anim calcmode="lin" valueType="num">
                                      <p:cBhvr>
                                        <p:cTn id="8" dur="1000"/>
                                        <p:tgtEl>
                                          <p:spTgt spid="2"/>
                                        </p:tgtEl>
                                        <p:attrNameLst>
                                          <p:attrName>ppt_y</p:attrName>
                                        </p:attrNameLst>
                                      </p:cBhvr>
                                      <p:tavLst>
                                        <p:tav tm="0">
                                          <p:val>
                                            <p:strVal val="ppt_y"/>
                                          </p:val>
                                        </p:tav>
                                        <p:tav tm="100000">
                                          <p:val>
                                            <p:strVal val="ppt_y+.1"/>
                                          </p:val>
                                        </p:tav>
                                      </p:tavLst>
                                    </p:anim>
                                    <p:set>
                                      <p:cBhvr>
                                        <p:cTn id="9" dur="1" fill="hold">
                                          <p:stCondLst>
                                            <p:cond delay="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422155" y="624280"/>
            <a:ext cx="8229600" cy="4886003"/>
          </a:xfrm>
        </p:spPr>
        <p:txBody>
          <a:bodyPr>
            <a:normAutofit/>
          </a:bodyPr>
          <a:lstStyle/>
          <a:p>
            <a:pPr marL="0" indent="0" algn="ctr">
              <a:buNone/>
            </a:pPr>
            <a:r>
              <a:rPr lang="cs-CZ" sz="4400" b="1" i="1" dirty="0" smtClean="0">
                <a:solidFill>
                  <a:schemeClr val="bg2">
                    <a:lumMod val="25000"/>
                  </a:schemeClr>
                </a:solidFill>
              </a:rPr>
              <a:t>Doplň pravopis </a:t>
            </a:r>
            <a:r>
              <a:rPr lang="cs-CZ" sz="4400" b="1" i="1" dirty="0" smtClean="0">
                <a:solidFill>
                  <a:schemeClr val="tx2">
                    <a:lumMod val="75000"/>
                  </a:schemeClr>
                </a:solidFill>
              </a:rPr>
              <a:t>i/y</a:t>
            </a:r>
            <a:r>
              <a:rPr lang="cs-CZ" sz="4400" b="1" i="1" dirty="0" smtClean="0">
                <a:solidFill>
                  <a:schemeClr val="bg2">
                    <a:lumMod val="25000"/>
                  </a:schemeClr>
                </a:solidFill>
              </a:rPr>
              <a:t>:</a:t>
            </a:r>
          </a:p>
          <a:p>
            <a:pPr marL="0" indent="0" algn="ctr">
              <a:buNone/>
            </a:pPr>
            <a:r>
              <a:rPr lang="cs-CZ" sz="4400" b="1" i="1" dirty="0" smtClean="0">
                <a:solidFill>
                  <a:schemeClr val="tx2">
                    <a:lumMod val="75000"/>
                  </a:schemeClr>
                </a:solidFill>
              </a:rPr>
              <a:t>Při pracovním vyučování jsme vyráběl- svícen z přírodnin.</a:t>
            </a:r>
            <a:endParaRPr lang="cs-CZ" sz="4400" b="1" i="1" dirty="0">
              <a:solidFill>
                <a:schemeClr val="tx2">
                  <a:lumMod val="75000"/>
                </a:schemeClr>
              </a:solidFill>
            </a:endParaRPr>
          </a:p>
        </p:txBody>
      </p:sp>
      <p:sp>
        <p:nvSpPr>
          <p:cNvPr id="4" name="Tlačítko akce: Zpět nebo Předchozí 3">
            <a:hlinkClick r:id="rId2" action="ppaction://hlinksldjump" highlightClick="1"/>
          </p:cNvPr>
          <p:cNvSpPr/>
          <p:nvPr/>
        </p:nvSpPr>
        <p:spPr>
          <a:xfrm>
            <a:off x="8316416" y="6110448"/>
            <a:ext cx="610368"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2195737" y="4910119"/>
            <a:ext cx="5184576" cy="523220"/>
          </a:xfrm>
          <a:prstGeom prst="rect">
            <a:avLst/>
          </a:prstGeom>
          <a:noFill/>
        </p:spPr>
        <p:txBody>
          <a:bodyPr wrap="square" rtlCol="0">
            <a:spAutoFit/>
          </a:bodyPr>
          <a:lstStyle/>
          <a:p>
            <a:pPr algn="ctr"/>
            <a:r>
              <a:rPr lang="cs-CZ" sz="2800" i="1" dirty="0" smtClean="0"/>
              <a:t>-i (všeobecný podmět)</a:t>
            </a:r>
            <a:endParaRPr lang="cs-CZ" sz="2800" i="1" dirty="0"/>
          </a:p>
        </p:txBody>
      </p:sp>
      <p:sp>
        <p:nvSpPr>
          <p:cNvPr id="7" name="Stužka dolů 6"/>
          <p:cNvSpPr/>
          <p:nvPr/>
        </p:nvSpPr>
        <p:spPr>
          <a:xfrm>
            <a:off x="2230017" y="4899675"/>
            <a:ext cx="4896543" cy="896925"/>
          </a:xfrm>
          <a:prstGeom prst="ribb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721222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7"/>
                                        </p:tgtEl>
                                      </p:cBhvr>
                                    </p:animEffect>
                                    <p:anim calcmode="lin" valueType="num">
                                      <p:cBhvr>
                                        <p:cTn id="7" dur="1000"/>
                                        <p:tgtEl>
                                          <p:spTgt spid="7"/>
                                        </p:tgtEl>
                                        <p:attrNameLst>
                                          <p:attrName>ppt_x</p:attrName>
                                        </p:attrNameLst>
                                      </p:cBhvr>
                                      <p:tavLst>
                                        <p:tav tm="0">
                                          <p:val>
                                            <p:strVal val="ppt_x"/>
                                          </p:val>
                                        </p:tav>
                                        <p:tav tm="100000">
                                          <p:val>
                                            <p:strVal val="ppt_x"/>
                                          </p:val>
                                        </p:tav>
                                      </p:tavLst>
                                    </p:anim>
                                    <p:anim calcmode="lin" valueType="num">
                                      <p:cBhvr>
                                        <p:cTn id="8" dur="1000"/>
                                        <p:tgtEl>
                                          <p:spTgt spid="7"/>
                                        </p:tgtEl>
                                        <p:attrNameLst>
                                          <p:attrName>ppt_y</p:attrName>
                                        </p:attrNameLst>
                                      </p:cBhvr>
                                      <p:tavLst>
                                        <p:tav tm="0">
                                          <p:val>
                                            <p:strVal val="ppt_y"/>
                                          </p:val>
                                        </p:tav>
                                        <p:tav tm="100000">
                                          <p:val>
                                            <p:strVal val="ppt_y+.1"/>
                                          </p:val>
                                        </p:tav>
                                      </p:tavLst>
                                    </p:anim>
                                    <p:set>
                                      <p:cBhvr>
                                        <p:cTn id="9"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395536" y="731520"/>
            <a:ext cx="8686468" cy="3129528"/>
          </a:xfrm>
        </p:spPr>
        <p:txBody>
          <a:bodyPr>
            <a:noAutofit/>
          </a:bodyPr>
          <a:lstStyle/>
          <a:p>
            <a:pPr marL="0" indent="0" algn="ctr">
              <a:buNone/>
            </a:pPr>
            <a:r>
              <a:rPr lang="cs-CZ" sz="4400" b="1" i="1" dirty="0">
                <a:solidFill>
                  <a:schemeClr val="bg2">
                    <a:lumMod val="25000"/>
                  </a:schemeClr>
                </a:solidFill>
              </a:rPr>
              <a:t>Doplň pravopis </a:t>
            </a:r>
            <a:r>
              <a:rPr lang="cs-CZ" sz="4400" b="1" i="1" dirty="0">
                <a:solidFill>
                  <a:schemeClr val="tx2">
                    <a:lumMod val="75000"/>
                  </a:schemeClr>
                </a:solidFill>
              </a:rPr>
              <a:t>i/y</a:t>
            </a:r>
            <a:r>
              <a:rPr lang="cs-CZ" sz="4400" b="1" i="1" dirty="0">
                <a:solidFill>
                  <a:schemeClr val="bg2">
                    <a:lumMod val="25000"/>
                  </a:schemeClr>
                </a:solidFill>
              </a:rPr>
              <a:t>:</a:t>
            </a:r>
          </a:p>
          <a:p>
            <a:pPr marL="0" indent="0" algn="ctr">
              <a:buNone/>
            </a:pPr>
            <a:r>
              <a:rPr lang="cs-CZ" sz="4400" b="1" i="1" dirty="0" smtClean="0">
                <a:solidFill>
                  <a:schemeClr val="tx2">
                    <a:lumMod val="75000"/>
                  </a:schemeClr>
                </a:solidFill>
              </a:rPr>
              <a:t>Oddíl- plnil- </a:t>
            </a:r>
            <a:r>
              <a:rPr lang="cs-CZ" sz="4400" b="1" i="1" dirty="0" err="1" smtClean="0">
                <a:solidFill>
                  <a:schemeClr val="tx2">
                    <a:lumMod val="75000"/>
                  </a:schemeClr>
                </a:solidFill>
              </a:rPr>
              <a:t>neobv-klé</a:t>
            </a:r>
            <a:r>
              <a:rPr lang="cs-CZ" sz="4400" b="1" i="1" dirty="0" smtClean="0">
                <a:solidFill>
                  <a:schemeClr val="tx2">
                    <a:lumMod val="75000"/>
                  </a:schemeClr>
                </a:solidFill>
              </a:rPr>
              <a:t> úkol-.</a:t>
            </a:r>
            <a:endParaRPr lang="cs-CZ" sz="4400" dirty="0"/>
          </a:p>
        </p:txBody>
      </p:sp>
      <p:sp>
        <p:nvSpPr>
          <p:cNvPr id="4" name="Tlačítko akce: Zpět nebo Předchozí 3">
            <a:hlinkClick r:id="rId2" action="ppaction://hlinksldjump" highlightClick="1"/>
          </p:cNvPr>
          <p:cNvSpPr/>
          <p:nvPr/>
        </p:nvSpPr>
        <p:spPr>
          <a:xfrm>
            <a:off x="8560796" y="6215508"/>
            <a:ext cx="521208"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2123728" y="4149080"/>
            <a:ext cx="5112568" cy="523220"/>
          </a:xfrm>
          <a:prstGeom prst="rect">
            <a:avLst/>
          </a:prstGeom>
          <a:noFill/>
        </p:spPr>
        <p:txBody>
          <a:bodyPr wrap="square" rtlCol="0">
            <a:spAutoFit/>
          </a:bodyPr>
          <a:lstStyle/>
          <a:p>
            <a:r>
              <a:rPr lang="cs-CZ" sz="2800" i="1" dirty="0"/>
              <a:t>Oddíly plnily neobvyklé </a:t>
            </a:r>
            <a:r>
              <a:rPr lang="cs-CZ" sz="2800" i="1" dirty="0" smtClean="0"/>
              <a:t>úkoly.</a:t>
            </a:r>
            <a:endParaRPr lang="cs-CZ" sz="2800" dirty="0"/>
          </a:p>
        </p:txBody>
      </p:sp>
      <p:sp>
        <p:nvSpPr>
          <p:cNvPr id="9" name="Výbuch 1 8"/>
          <p:cNvSpPr/>
          <p:nvPr/>
        </p:nvSpPr>
        <p:spPr>
          <a:xfrm rot="21415780">
            <a:off x="1339082" y="3246560"/>
            <a:ext cx="6696744" cy="2432195"/>
          </a:xfrm>
          <a:prstGeom prst="irregularSeal1">
            <a:avLst/>
          </a:prstGeom>
          <a:solidFill>
            <a:srgbClr val="41B2B5"/>
          </a:solidFill>
          <a:ln w="57150">
            <a:solidFill>
              <a:schemeClr val="accent1">
                <a:lumMod val="7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420281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9"/>
                                        </p:tgtEl>
                                      </p:cBhvr>
                                    </p:animEffect>
                                    <p:anim calcmode="lin" valueType="num">
                                      <p:cBhvr>
                                        <p:cTn id="7" dur="1000"/>
                                        <p:tgtEl>
                                          <p:spTgt spid="9"/>
                                        </p:tgtEl>
                                        <p:attrNameLst>
                                          <p:attrName>ppt_x</p:attrName>
                                        </p:attrNameLst>
                                      </p:cBhvr>
                                      <p:tavLst>
                                        <p:tav tm="0">
                                          <p:val>
                                            <p:strVal val="ppt_x"/>
                                          </p:val>
                                        </p:tav>
                                        <p:tav tm="100000">
                                          <p:val>
                                            <p:strVal val="ppt_x"/>
                                          </p:val>
                                        </p:tav>
                                      </p:tavLst>
                                    </p:anim>
                                    <p:anim calcmode="lin" valueType="num">
                                      <p:cBhvr>
                                        <p:cTn id="8" dur="1000"/>
                                        <p:tgtEl>
                                          <p:spTgt spid="9"/>
                                        </p:tgtEl>
                                        <p:attrNameLst>
                                          <p:attrName>ppt_y</p:attrName>
                                        </p:attrNameLst>
                                      </p:cBhvr>
                                      <p:tavLst>
                                        <p:tav tm="0">
                                          <p:val>
                                            <p:strVal val="ppt_y"/>
                                          </p:val>
                                        </p:tav>
                                        <p:tav tm="100000">
                                          <p:val>
                                            <p:strVal val="ppt_y+.1"/>
                                          </p:val>
                                        </p:tav>
                                      </p:tavLst>
                                    </p:anim>
                                    <p:set>
                                      <p:cBhvr>
                                        <p:cTn id="9" dur="1" fill="hold">
                                          <p:stCondLst>
                                            <p:cond delay="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12772" y="764704"/>
            <a:ext cx="8901484" cy="3474720"/>
          </a:xfrm>
        </p:spPr>
        <p:txBody>
          <a:bodyPr>
            <a:normAutofit/>
          </a:bodyPr>
          <a:lstStyle/>
          <a:p>
            <a:pPr marL="45720" indent="0">
              <a:buNone/>
            </a:pPr>
            <a:r>
              <a:rPr lang="cs-CZ" sz="4400" b="1" i="1" dirty="0">
                <a:solidFill>
                  <a:schemeClr val="bg2">
                    <a:lumMod val="25000"/>
                  </a:schemeClr>
                </a:solidFill>
              </a:rPr>
              <a:t>Doplň </a:t>
            </a:r>
            <a:r>
              <a:rPr lang="cs-CZ" sz="4400" b="1" i="1" dirty="0" smtClean="0">
                <a:solidFill>
                  <a:schemeClr val="bg2">
                    <a:lumMod val="25000"/>
                  </a:schemeClr>
                </a:solidFill>
              </a:rPr>
              <a:t>do věty vhodnou spojku:</a:t>
            </a:r>
          </a:p>
          <a:p>
            <a:pPr marL="45720" indent="0" algn="ctr">
              <a:buNone/>
            </a:pPr>
            <a:r>
              <a:rPr lang="cs-CZ" sz="4000" b="1" i="1" dirty="0" smtClean="0">
                <a:solidFill>
                  <a:schemeClr val="tx2">
                    <a:lumMod val="75000"/>
                  </a:schemeClr>
                </a:solidFill>
              </a:rPr>
              <a:t>… jsem se na test pečlivě připravil, 	neuspěl jsem. </a:t>
            </a:r>
            <a:endParaRPr lang="cs-CZ" sz="4000" dirty="0">
              <a:solidFill>
                <a:schemeClr val="tx2">
                  <a:lumMod val="75000"/>
                </a:schemeClr>
              </a:solidFill>
            </a:endParaRPr>
          </a:p>
        </p:txBody>
      </p:sp>
      <p:sp>
        <p:nvSpPr>
          <p:cNvPr id="4" name="Tlačítko akce: Zpět nebo Předchozí 3">
            <a:hlinkClick r:id="rId2" action="ppaction://hlinksldjump" highlightClick="1"/>
          </p:cNvPr>
          <p:cNvSpPr/>
          <p:nvPr/>
        </p:nvSpPr>
        <p:spPr>
          <a:xfrm>
            <a:off x="8405520" y="6227036"/>
            <a:ext cx="521208"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extovéPole 5"/>
          <p:cNvSpPr txBox="1"/>
          <p:nvPr/>
        </p:nvSpPr>
        <p:spPr>
          <a:xfrm>
            <a:off x="882601" y="4581128"/>
            <a:ext cx="7783523" cy="461665"/>
          </a:xfrm>
          <a:prstGeom prst="rect">
            <a:avLst/>
          </a:prstGeom>
          <a:noFill/>
        </p:spPr>
        <p:txBody>
          <a:bodyPr wrap="square" rtlCol="0">
            <a:spAutoFit/>
          </a:bodyPr>
          <a:lstStyle/>
          <a:p>
            <a:r>
              <a:rPr lang="cs-CZ" sz="2400" i="1" dirty="0" smtClean="0"/>
              <a:t>Příklady řešení: Ačkoli, přestože, ač, třebaže, i když</a:t>
            </a:r>
            <a:endParaRPr lang="cs-CZ" sz="2400" i="1" dirty="0"/>
          </a:p>
        </p:txBody>
      </p:sp>
      <p:pic>
        <p:nvPicPr>
          <p:cNvPr id="7" name="Picture 4" descr="C:\Users\dobra\AppData\Local\Microsoft\Windows\Temporary Internet Files\Content.IE5\7J3FEJY6\MP900401113[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2601" y="3731840"/>
            <a:ext cx="7783523" cy="2160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7952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7"/>
                                        </p:tgtEl>
                                      </p:cBhvr>
                                    </p:animEffect>
                                    <p:anim calcmode="lin" valueType="num">
                                      <p:cBhvr>
                                        <p:cTn id="7" dur="1000"/>
                                        <p:tgtEl>
                                          <p:spTgt spid="7"/>
                                        </p:tgtEl>
                                        <p:attrNameLst>
                                          <p:attrName>ppt_x</p:attrName>
                                        </p:attrNameLst>
                                      </p:cBhvr>
                                      <p:tavLst>
                                        <p:tav tm="0">
                                          <p:val>
                                            <p:strVal val="ppt_x"/>
                                          </p:val>
                                        </p:tav>
                                        <p:tav tm="100000">
                                          <p:val>
                                            <p:strVal val="ppt_x"/>
                                          </p:val>
                                        </p:tav>
                                      </p:tavLst>
                                    </p:anim>
                                    <p:anim calcmode="lin" valueType="num">
                                      <p:cBhvr>
                                        <p:cTn id="8" dur="1000"/>
                                        <p:tgtEl>
                                          <p:spTgt spid="7"/>
                                        </p:tgtEl>
                                        <p:attrNameLst>
                                          <p:attrName>ppt_y</p:attrName>
                                        </p:attrNameLst>
                                      </p:cBhvr>
                                      <p:tavLst>
                                        <p:tav tm="0">
                                          <p:val>
                                            <p:strVal val="ppt_y"/>
                                          </p:val>
                                        </p:tav>
                                        <p:tav tm="100000">
                                          <p:val>
                                            <p:strVal val="ppt_y+.1"/>
                                          </p:val>
                                        </p:tav>
                                      </p:tavLst>
                                    </p:anim>
                                    <p:set>
                                      <p:cBhvr>
                                        <p:cTn id="9"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251520" y="476672"/>
            <a:ext cx="8784976" cy="2880320"/>
          </a:xfrm>
        </p:spPr>
        <p:txBody>
          <a:bodyPr>
            <a:normAutofit fontScale="92500" lnSpcReduction="20000"/>
          </a:bodyPr>
          <a:lstStyle/>
          <a:p>
            <a:pPr marL="45720" indent="0">
              <a:buNone/>
            </a:pPr>
            <a:r>
              <a:rPr lang="cs-CZ" sz="4400" b="1" i="1" dirty="0" smtClean="0">
                <a:solidFill>
                  <a:schemeClr val="bg2">
                    <a:lumMod val="25000"/>
                  </a:schemeClr>
                </a:solidFill>
              </a:rPr>
              <a:t>Urči mluvnické kategorie u sloves v následující větě:</a:t>
            </a:r>
          </a:p>
          <a:p>
            <a:pPr marL="45720" indent="0">
              <a:buNone/>
            </a:pPr>
            <a:r>
              <a:rPr lang="cs-CZ" sz="4400" b="1" i="1" dirty="0" smtClean="0">
                <a:solidFill>
                  <a:schemeClr val="tx2">
                    <a:lumMod val="75000"/>
                  </a:schemeClr>
                </a:solidFill>
              </a:rPr>
              <a:t>Kdybychom byli dodržovali bezpečnostní předpisy, mohli jsme se </a:t>
            </a:r>
            <a:r>
              <a:rPr lang="cs-CZ" sz="4400" b="1" i="1" dirty="0">
                <a:solidFill>
                  <a:schemeClr val="tx2">
                    <a:lumMod val="75000"/>
                  </a:schemeClr>
                </a:solidFill>
              </a:rPr>
              <a:t>vyhnout úrazu.</a:t>
            </a:r>
            <a:endParaRPr lang="cs-CZ" sz="4400" dirty="0">
              <a:solidFill>
                <a:schemeClr val="tx2">
                  <a:lumMod val="75000"/>
                </a:schemeClr>
              </a:solidFill>
            </a:endParaRPr>
          </a:p>
        </p:txBody>
      </p:sp>
      <p:sp>
        <p:nvSpPr>
          <p:cNvPr id="4" name="Tlačítko akce: Zpět nebo Předchozí 3">
            <a:hlinkClick r:id="rId2" action="ppaction://hlinksldjump" highlightClick="1"/>
          </p:cNvPr>
          <p:cNvSpPr/>
          <p:nvPr/>
        </p:nvSpPr>
        <p:spPr>
          <a:xfrm>
            <a:off x="8333568" y="6110448"/>
            <a:ext cx="521208"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971600" y="3432792"/>
            <a:ext cx="6641234" cy="2677656"/>
          </a:xfrm>
          <a:prstGeom prst="rect">
            <a:avLst/>
          </a:prstGeom>
          <a:noFill/>
        </p:spPr>
        <p:txBody>
          <a:bodyPr wrap="square" rtlCol="0">
            <a:spAutoFit/>
          </a:bodyPr>
          <a:lstStyle/>
          <a:p>
            <a:pPr algn="ctr"/>
            <a:r>
              <a:rPr lang="cs-CZ" sz="2800" b="1" i="1" dirty="0">
                <a:solidFill>
                  <a:schemeClr val="accent6">
                    <a:lumMod val="75000"/>
                  </a:schemeClr>
                </a:solidFill>
              </a:rPr>
              <a:t>bychom byli </a:t>
            </a:r>
            <a:r>
              <a:rPr lang="cs-CZ" sz="2800" b="1" i="1" dirty="0" smtClean="0">
                <a:solidFill>
                  <a:schemeClr val="accent6">
                    <a:lumMod val="75000"/>
                  </a:schemeClr>
                </a:solidFill>
              </a:rPr>
              <a:t>dodržovali: </a:t>
            </a:r>
          </a:p>
          <a:p>
            <a:pPr algn="ctr"/>
            <a:r>
              <a:rPr lang="cs-CZ" sz="2800" i="1" dirty="0" smtClean="0"/>
              <a:t>os.1., č. mn., čas min., </a:t>
            </a:r>
            <a:r>
              <a:rPr lang="cs-CZ" sz="2800" i="1" dirty="0" err="1" smtClean="0"/>
              <a:t>zp</a:t>
            </a:r>
            <a:r>
              <a:rPr lang="cs-CZ" sz="2800" i="1" dirty="0" smtClean="0"/>
              <a:t>. podmiňovací </a:t>
            </a:r>
          </a:p>
          <a:p>
            <a:pPr algn="ctr"/>
            <a:r>
              <a:rPr lang="cs-CZ" sz="2800" b="1" i="1" dirty="0">
                <a:solidFill>
                  <a:schemeClr val="accent6">
                    <a:lumMod val="75000"/>
                  </a:schemeClr>
                </a:solidFill>
              </a:rPr>
              <a:t>m</a:t>
            </a:r>
            <a:r>
              <a:rPr lang="cs-CZ" sz="2800" b="1" i="1" dirty="0" smtClean="0">
                <a:solidFill>
                  <a:schemeClr val="accent6">
                    <a:lumMod val="75000"/>
                  </a:schemeClr>
                </a:solidFill>
              </a:rPr>
              <a:t>ohli jsme:</a:t>
            </a:r>
          </a:p>
          <a:p>
            <a:pPr algn="ctr"/>
            <a:r>
              <a:rPr lang="cs-CZ" sz="2800" i="1" dirty="0" smtClean="0"/>
              <a:t>os.1., č. mn., čas min., </a:t>
            </a:r>
            <a:r>
              <a:rPr lang="cs-CZ" sz="2800" i="1" dirty="0" err="1" smtClean="0"/>
              <a:t>zp</a:t>
            </a:r>
            <a:r>
              <a:rPr lang="cs-CZ" sz="2800" i="1" dirty="0" smtClean="0"/>
              <a:t>. oznamovací</a:t>
            </a:r>
          </a:p>
          <a:p>
            <a:pPr algn="ctr"/>
            <a:r>
              <a:rPr lang="cs-CZ" sz="2800" b="1" i="1" dirty="0">
                <a:solidFill>
                  <a:schemeClr val="accent6">
                    <a:lumMod val="75000"/>
                  </a:schemeClr>
                </a:solidFill>
              </a:rPr>
              <a:t>v</a:t>
            </a:r>
            <a:r>
              <a:rPr lang="cs-CZ" sz="2800" b="1" i="1" dirty="0" smtClean="0">
                <a:solidFill>
                  <a:schemeClr val="accent6">
                    <a:lumMod val="75000"/>
                  </a:schemeClr>
                </a:solidFill>
              </a:rPr>
              <a:t>yhnout</a:t>
            </a:r>
            <a:r>
              <a:rPr lang="cs-CZ" sz="2800" b="1" i="1" dirty="0">
                <a:solidFill>
                  <a:schemeClr val="accent6">
                    <a:lumMod val="75000"/>
                  </a:schemeClr>
                </a:solidFill>
              </a:rPr>
              <a:t>:</a:t>
            </a:r>
            <a:r>
              <a:rPr lang="cs-CZ" sz="2800" b="1" i="1" dirty="0" smtClean="0">
                <a:solidFill>
                  <a:schemeClr val="accent6">
                    <a:lumMod val="75000"/>
                  </a:schemeClr>
                </a:solidFill>
              </a:rPr>
              <a:t> </a:t>
            </a:r>
          </a:p>
          <a:p>
            <a:pPr algn="ctr"/>
            <a:r>
              <a:rPr lang="cs-CZ" sz="2800" i="1" dirty="0" smtClean="0"/>
              <a:t>infinitiv</a:t>
            </a:r>
            <a:endParaRPr lang="cs-CZ" sz="2800" dirty="0"/>
          </a:p>
        </p:txBody>
      </p:sp>
      <p:pic>
        <p:nvPicPr>
          <p:cNvPr id="8" name="Picture 15" descr="C:\Users\dobra\AppData\Local\Microsoft\Windows\Temporary Internet Files\Content.IE5\ZWNIGMDB\MP900402884[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1600" y="3333947"/>
            <a:ext cx="6641234" cy="2875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3800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8"/>
                                        </p:tgtEl>
                                      </p:cBhvr>
                                    </p:animEffect>
                                    <p:anim calcmode="lin" valueType="num">
                                      <p:cBhvr>
                                        <p:cTn id="7" dur="1000"/>
                                        <p:tgtEl>
                                          <p:spTgt spid="8"/>
                                        </p:tgtEl>
                                        <p:attrNameLst>
                                          <p:attrName>ppt_x</p:attrName>
                                        </p:attrNameLst>
                                      </p:cBhvr>
                                      <p:tavLst>
                                        <p:tav tm="0">
                                          <p:val>
                                            <p:strVal val="ppt_x"/>
                                          </p:val>
                                        </p:tav>
                                        <p:tav tm="100000">
                                          <p:val>
                                            <p:strVal val="ppt_x"/>
                                          </p:val>
                                        </p:tav>
                                      </p:tavLst>
                                    </p:anim>
                                    <p:anim calcmode="lin" valueType="num">
                                      <p:cBhvr>
                                        <p:cTn id="8" dur="1000"/>
                                        <p:tgtEl>
                                          <p:spTgt spid="8"/>
                                        </p:tgtEl>
                                        <p:attrNameLst>
                                          <p:attrName>ppt_y</p:attrName>
                                        </p:attrNameLst>
                                      </p:cBhvr>
                                      <p:tavLst>
                                        <p:tav tm="0">
                                          <p:val>
                                            <p:strVal val="ppt_y"/>
                                          </p:val>
                                        </p:tav>
                                        <p:tav tm="100000">
                                          <p:val>
                                            <p:strVal val="ppt_y+.1"/>
                                          </p:val>
                                        </p:tav>
                                      </p:tavLst>
                                    </p:anim>
                                    <p:set>
                                      <p:cBhvr>
                                        <p:cTn id="9"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2108" y="116632"/>
            <a:ext cx="9141892" cy="7272808"/>
          </a:xfrm>
        </p:spPr>
        <p:txBody>
          <a:bodyPr>
            <a:normAutofit fontScale="32500" lnSpcReduction="20000"/>
          </a:bodyPr>
          <a:lstStyle/>
          <a:p>
            <a:pPr marL="45720" indent="0" algn="ctr">
              <a:buNone/>
            </a:pPr>
            <a:r>
              <a:rPr lang="cs-CZ" sz="13500" b="1" i="1" dirty="0" smtClean="0">
                <a:solidFill>
                  <a:schemeClr val="bg2">
                    <a:lumMod val="25000"/>
                  </a:schemeClr>
                </a:solidFill>
              </a:rPr>
              <a:t>Přiřaď vzory k následujícím podstatným jménům: </a:t>
            </a:r>
          </a:p>
          <a:p>
            <a:pPr marL="45720" indent="0" algn="ctr">
              <a:buNone/>
            </a:pPr>
            <a:r>
              <a:rPr lang="cs-CZ" sz="13500" b="1" i="1" dirty="0">
                <a:solidFill>
                  <a:schemeClr val="tx2">
                    <a:lumMod val="75000"/>
                  </a:schemeClr>
                </a:solidFill>
              </a:rPr>
              <a:t>v</a:t>
            </a:r>
            <a:r>
              <a:rPr lang="cs-CZ" sz="13500" b="1" i="1" dirty="0" smtClean="0">
                <a:solidFill>
                  <a:schemeClr val="tx2">
                    <a:lumMod val="75000"/>
                  </a:schemeClr>
                </a:solidFill>
              </a:rPr>
              <a:t>ětev, peřina, Ota, lože, lavice, mysl,  schod, drak, velitel, jetel, koště, mýdlo</a:t>
            </a:r>
          </a:p>
          <a:p>
            <a:pPr marL="45720" indent="0" algn="ctr">
              <a:buNone/>
            </a:pPr>
            <a:endParaRPr lang="cs-CZ" sz="4400" b="1" i="1" dirty="0">
              <a:solidFill>
                <a:schemeClr val="tx2">
                  <a:lumMod val="75000"/>
                </a:schemeClr>
              </a:solidFill>
            </a:endParaRPr>
          </a:p>
          <a:p>
            <a:pPr marL="45720" indent="0" algn="ctr">
              <a:buNone/>
            </a:pPr>
            <a:endParaRPr lang="cs-CZ" sz="4000" i="1" dirty="0" smtClean="0">
              <a:solidFill>
                <a:schemeClr val="tx1"/>
              </a:solidFill>
            </a:endParaRPr>
          </a:p>
          <a:p>
            <a:pPr marL="1207008" lvl="4" indent="0">
              <a:buNone/>
            </a:pPr>
            <a:r>
              <a:rPr lang="cs-CZ" sz="8600" i="1" dirty="0">
                <a:solidFill>
                  <a:schemeClr val="tx1"/>
                </a:solidFill>
              </a:rPr>
              <a:t>v</a:t>
            </a:r>
            <a:r>
              <a:rPr lang="cs-CZ" sz="8600" i="1" dirty="0" smtClean="0">
                <a:solidFill>
                  <a:schemeClr val="tx1"/>
                </a:solidFill>
              </a:rPr>
              <a:t>ětev – píseň		mysl </a:t>
            </a:r>
            <a:r>
              <a:rPr lang="cs-CZ" sz="8600" i="1" dirty="0">
                <a:solidFill>
                  <a:schemeClr val="tx1"/>
                </a:solidFill>
              </a:rPr>
              <a:t>- kost 		</a:t>
            </a:r>
            <a:endParaRPr lang="cs-CZ" sz="8600" b="1" i="1" dirty="0">
              <a:solidFill>
                <a:schemeClr val="tx2">
                  <a:lumMod val="75000"/>
                </a:schemeClr>
              </a:solidFill>
            </a:endParaRPr>
          </a:p>
          <a:p>
            <a:pPr marL="1207008" lvl="4" indent="0">
              <a:buNone/>
            </a:pPr>
            <a:r>
              <a:rPr lang="cs-CZ" sz="8600" i="1" dirty="0" smtClean="0">
                <a:solidFill>
                  <a:schemeClr val="tx1"/>
                </a:solidFill>
              </a:rPr>
              <a:t>peřina – žena 		schod - hrad</a:t>
            </a:r>
          </a:p>
          <a:p>
            <a:pPr marL="1207008" lvl="4" indent="0">
              <a:buNone/>
            </a:pPr>
            <a:r>
              <a:rPr lang="cs-CZ" sz="8600" i="1" dirty="0" smtClean="0">
                <a:solidFill>
                  <a:schemeClr val="tx1"/>
                </a:solidFill>
              </a:rPr>
              <a:t>Ota – předseda		drak - pán</a:t>
            </a:r>
          </a:p>
          <a:p>
            <a:pPr marL="1207008" lvl="4" indent="0">
              <a:buNone/>
            </a:pPr>
            <a:r>
              <a:rPr lang="cs-CZ" sz="8600" i="1" dirty="0" smtClean="0">
                <a:solidFill>
                  <a:schemeClr val="tx1"/>
                </a:solidFill>
              </a:rPr>
              <a:t>lože – moře		velitel - muž</a:t>
            </a:r>
          </a:p>
          <a:p>
            <a:pPr marL="1207008" lvl="4" indent="0">
              <a:buNone/>
            </a:pPr>
            <a:r>
              <a:rPr lang="cs-CZ" sz="8600" i="1" dirty="0" smtClean="0">
                <a:solidFill>
                  <a:schemeClr val="tx1"/>
                </a:solidFill>
              </a:rPr>
              <a:t>lavice - růže 		jetel – stroj</a:t>
            </a:r>
          </a:p>
          <a:p>
            <a:pPr marL="1207008" lvl="4" indent="0">
              <a:buNone/>
            </a:pPr>
            <a:r>
              <a:rPr lang="cs-CZ" sz="8600" i="1" dirty="0">
                <a:solidFill>
                  <a:schemeClr val="tx1"/>
                </a:solidFill>
              </a:rPr>
              <a:t>k</a:t>
            </a:r>
            <a:r>
              <a:rPr lang="cs-CZ" sz="8600" i="1" dirty="0" smtClean="0">
                <a:solidFill>
                  <a:schemeClr val="tx1"/>
                </a:solidFill>
              </a:rPr>
              <a:t>oště – kuře		mýdlo - město</a:t>
            </a:r>
          </a:p>
          <a:p>
            <a:pPr marL="45720" indent="0">
              <a:buNone/>
            </a:pPr>
            <a:endParaRPr lang="cs-CZ" sz="4400" b="1" i="1" dirty="0" smtClean="0">
              <a:solidFill>
                <a:schemeClr val="tx2">
                  <a:lumMod val="75000"/>
                </a:schemeClr>
              </a:solidFill>
            </a:endParaRPr>
          </a:p>
          <a:p>
            <a:pPr marL="45720" indent="0" algn="ctr">
              <a:buNone/>
            </a:pPr>
            <a:r>
              <a:rPr lang="cs-CZ" sz="4400" b="1" i="1" dirty="0" smtClean="0">
                <a:solidFill>
                  <a:schemeClr val="tx2">
                    <a:lumMod val="75000"/>
                  </a:schemeClr>
                </a:solidFill>
              </a:rPr>
              <a:t> </a:t>
            </a:r>
            <a:endParaRPr lang="cs-CZ" sz="4400" b="1" i="1" dirty="0">
              <a:solidFill>
                <a:schemeClr val="tx2">
                  <a:lumMod val="75000"/>
                </a:schemeClr>
              </a:solidFill>
            </a:endParaRPr>
          </a:p>
        </p:txBody>
      </p:sp>
      <p:sp>
        <p:nvSpPr>
          <p:cNvPr id="4" name="Tlačítko akce: Zpět nebo Předchozí 3">
            <a:hlinkClick r:id="rId2" action="ppaction://hlinksldjump" highlightClick="1"/>
          </p:cNvPr>
          <p:cNvSpPr/>
          <p:nvPr/>
        </p:nvSpPr>
        <p:spPr>
          <a:xfrm>
            <a:off x="8536836" y="6171356"/>
            <a:ext cx="521208"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6" name="Picture 25" descr="C:\Users\dobra\AppData\Local\Microsoft\Windows\Temporary Internet Files\Content.IE5\99R18KQD\MP900399498[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9632" y="3096592"/>
            <a:ext cx="6120680" cy="3789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6650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6"/>
                                        </p:tgtEl>
                                      </p:cBhvr>
                                    </p:animEffect>
                                    <p:anim calcmode="lin" valueType="num">
                                      <p:cBhvr>
                                        <p:cTn id="7" dur="1000"/>
                                        <p:tgtEl>
                                          <p:spTgt spid="6"/>
                                        </p:tgtEl>
                                        <p:attrNameLst>
                                          <p:attrName>ppt_x</p:attrName>
                                        </p:attrNameLst>
                                      </p:cBhvr>
                                      <p:tavLst>
                                        <p:tav tm="0">
                                          <p:val>
                                            <p:strVal val="ppt_x"/>
                                          </p:val>
                                        </p:tav>
                                        <p:tav tm="100000">
                                          <p:val>
                                            <p:strVal val="ppt_x"/>
                                          </p:val>
                                        </p:tav>
                                      </p:tavLst>
                                    </p:anim>
                                    <p:anim calcmode="lin" valueType="num">
                                      <p:cBhvr>
                                        <p:cTn id="8" dur="1000"/>
                                        <p:tgtEl>
                                          <p:spTgt spid="6"/>
                                        </p:tgtEl>
                                        <p:attrNameLst>
                                          <p:attrName>ppt_y</p:attrName>
                                        </p:attrNameLst>
                                      </p:cBhvr>
                                      <p:tavLst>
                                        <p:tav tm="0">
                                          <p:val>
                                            <p:strVal val="ppt_y"/>
                                          </p:val>
                                        </p:tav>
                                        <p:tav tm="100000">
                                          <p:val>
                                            <p:strVal val="ppt_y+.1"/>
                                          </p:val>
                                        </p:tav>
                                      </p:tavLst>
                                    </p:anim>
                                    <p:set>
                                      <p:cBhvr>
                                        <p:cTn id="9"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4294967295"/>
          </p:nvPr>
        </p:nvSpPr>
        <p:spPr>
          <a:xfrm>
            <a:off x="0" y="685801"/>
            <a:ext cx="9053648" cy="6127203"/>
          </a:xfrm>
        </p:spPr>
        <p:txBody>
          <a:bodyPr>
            <a:normAutofit/>
          </a:bodyPr>
          <a:lstStyle/>
          <a:p>
            <a:pPr marL="45720" indent="0" algn="ctr">
              <a:buNone/>
            </a:pPr>
            <a:r>
              <a:rPr lang="cs-CZ" sz="4400" b="1" i="1" dirty="0" smtClean="0">
                <a:solidFill>
                  <a:schemeClr val="accent1">
                    <a:lumMod val="50000"/>
                  </a:schemeClr>
                </a:solidFill>
              </a:rPr>
              <a:t>Doplň v následující větě koncovky </a:t>
            </a:r>
            <a:r>
              <a:rPr lang="cs-CZ" sz="4400" b="1" i="1" dirty="0" smtClean="0">
                <a:solidFill>
                  <a:schemeClr val="tx2">
                    <a:lumMod val="75000"/>
                  </a:schemeClr>
                </a:solidFill>
              </a:rPr>
              <a:t>–i/-y</a:t>
            </a:r>
            <a:r>
              <a:rPr lang="cs-CZ" sz="4400" b="1" i="1" dirty="0" smtClean="0">
                <a:solidFill>
                  <a:schemeClr val="accent1">
                    <a:lumMod val="50000"/>
                  </a:schemeClr>
                </a:solidFill>
              </a:rPr>
              <a:t>:</a:t>
            </a:r>
          </a:p>
          <a:p>
            <a:pPr marL="45720" indent="0" algn="ctr">
              <a:buNone/>
            </a:pPr>
            <a:r>
              <a:rPr lang="cs-CZ" sz="4400" b="1" i="1" dirty="0" smtClean="0">
                <a:solidFill>
                  <a:schemeClr val="tx2">
                    <a:lumMod val="75000"/>
                  </a:schemeClr>
                </a:solidFill>
              </a:rPr>
              <a:t>Na </a:t>
            </a:r>
            <a:r>
              <a:rPr lang="cs-CZ" sz="4400" b="1" i="1" dirty="0" err="1" smtClean="0">
                <a:solidFill>
                  <a:schemeClr val="tx2">
                    <a:lumMod val="75000"/>
                  </a:schemeClr>
                </a:solidFill>
              </a:rPr>
              <a:t>větv</a:t>
            </a:r>
            <a:r>
              <a:rPr lang="cs-CZ" sz="4400" b="1" i="1" dirty="0" smtClean="0">
                <a:solidFill>
                  <a:schemeClr val="tx2">
                    <a:lumMod val="75000"/>
                  </a:schemeClr>
                </a:solidFill>
              </a:rPr>
              <a:t>- bříz- seděl- dva holub-.</a:t>
            </a:r>
            <a:r>
              <a:rPr lang="cs-CZ" sz="4400" i="1" dirty="0" smtClean="0"/>
              <a:t> </a:t>
            </a:r>
          </a:p>
          <a:p>
            <a:pPr marL="45720" indent="0" algn="ctr">
              <a:buNone/>
            </a:pPr>
            <a:endParaRPr lang="cs-CZ" sz="4400" i="1" dirty="0"/>
          </a:p>
          <a:p>
            <a:pPr marL="45720" indent="0" algn="ctr">
              <a:buNone/>
            </a:pPr>
            <a:r>
              <a:rPr lang="cs-CZ" sz="2800" i="1" dirty="0" smtClean="0">
                <a:solidFill>
                  <a:schemeClr val="tx1"/>
                </a:solidFill>
              </a:rPr>
              <a:t>Na </a:t>
            </a:r>
            <a:r>
              <a:rPr lang="cs-CZ" sz="2800" i="1" dirty="0">
                <a:solidFill>
                  <a:schemeClr val="tx1"/>
                </a:solidFill>
              </a:rPr>
              <a:t>větvi břízy seděli dva holubi.</a:t>
            </a:r>
            <a:endParaRPr lang="cs-CZ" sz="2800" dirty="0">
              <a:solidFill>
                <a:schemeClr val="tx1"/>
              </a:solidFill>
            </a:endParaRPr>
          </a:p>
          <a:p>
            <a:pPr marL="45720" indent="0" algn="ctr">
              <a:buNone/>
            </a:pPr>
            <a:endParaRPr lang="cs-CZ" sz="4400" dirty="0">
              <a:solidFill>
                <a:schemeClr val="tx2">
                  <a:lumMod val="75000"/>
                </a:schemeClr>
              </a:solidFill>
            </a:endParaRPr>
          </a:p>
        </p:txBody>
      </p:sp>
      <p:sp>
        <p:nvSpPr>
          <p:cNvPr id="4" name="Tlačítko akce: Zpět nebo Předchozí 3">
            <a:hlinkClick r:id="rId2" action="ppaction://hlinksldjump" highlightClick="1"/>
          </p:cNvPr>
          <p:cNvSpPr/>
          <p:nvPr/>
        </p:nvSpPr>
        <p:spPr>
          <a:xfrm>
            <a:off x="8532440" y="6127204"/>
            <a:ext cx="521208"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 name="Picture 2" descr="C:\Program Files (x86)\Microsoft Office\MEDIA\CAGCAT10\j029917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91680" y="3789040"/>
            <a:ext cx="5461644" cy="1414770"/>
          </a:xfrm>
          <a:prstGeom prst="rect">
            <a:avLst/>
          </a:prstGeom>
          <a:solidFill>
            <a:schemeClr val="accent1">
              <a:lumMod val="75000"/>
            </a:schemeClr>
          </a:solidFill>
          <a:extLst/>
        </p:spPr>
      </p:pic>
    </p:spTree>
    <p:extLst>
      <p:ext uri="{BB962C8B-B14F-4D97-AF65-F5344CB8AC3E}">
        <p14:creationId xmlns:p14="http://schemas.microsoft.com/office/powerpoint/2010/main" val="3797925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5"/>
                                        </p:tgtEl>
                                      </p:cBhvr>
                                    </p:animEffect>
                                    <p:anim calcmode="lin" valueType="num">
                                      <p:cBhvr>
                                        <p:cTn id="7" dur="1000"/>
                                        <p:tgtEl>
                                          <p:spTgt spid="5"/>
                                        </p:tgtEl>
                                        <p:attrNameLst>
                                          <p:attrName>ppt_x</p:attrName>
                                        </p:attrNameLst>
                                      </p:cBhvr>
                                      <p:tavLst>
                                        <p:tav tm="0">
                                          <p:val>
                                            <p:strVal val="ppt_x"/>
                                          </p:val>
                                        </p:tav>
                                        <p:tav tm="100000">
                                          <p:val>
                                            <p:strVal val="ppt_x"/>
                                          </p:val>
                                        </p:tav>
                                      </p:tavLst>
                                    </p:anim>
                                    <p:anim calcmode="lin" valueType="num">
                                      <p:cBhvr>
                                        <p:cTn id="8" dur="1000"/>
                                        <p:tgtEl>
                                          <p:spTgt spid="5"/>
                                        </p:tgtEl>
                                        <p:attrNameLst>
                                          <p:attrName>ppt_y</p:attrName>
                                        </p:attrNameLst>
                                      </p:cBhvr>
                                      <p:tavLst>
                                        <p:tav tm="0">
                                          <p:val>
                                            <p:strVal val="ppt_y"/>
                                          </p:val>
                                        </p:tav>
                                        <p:tav tm="100000">
                                          <p:val>
                                            <p:strVal val="ppt_y+.1"/>
                                          </p:val>
                                        </p:tav>
                                      </p:tavLst>
                                    </p:anim>
                                    <p:set>
                                      <p:cBhvr>
                                        <p:cTn id="9"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1763688" y="3298950"/>
            <a:ext cx="6152728" cy="2736304"/>
          </a:xfrm>
        </p:spPr>
        <p:txBody>
          <a:bodyPr>
            <a:normAutofit/>
          </a:bodyPr>
          <a:lstStyle/>
          <a:p>
            <a:pPr marL="457200" indent="-457200">
              <a:buFont typeface="Wingdings" pitchFamily="2" charset="2"/>
              <a:buChar char="§"/>
            </a:pPr>
            <a:r>
              <a:rPr lang="cs-CZ" sz="2800" i="1" dirty="0">
                <a:solidFill>
                  <a:schemeClr val="tx1"/>
                </a:solidFill>
              </a:rPr>
              <a:t>t</a:t>
            </a:r>
            <a:r>
              <a:rPr lang="cs-CZ" sz="2800" i="1" dirty="0" smtClean="0">
                <a:solidFill>
                  <a:schemeClr val="tx1"/>
                </a:solidFill>
              </a:rPr>
              <a:t>ři sta sedmdesát osm</a:t>
            </a:r>
          </a:p>
          <a:p>
            <a:pPr marL="457200" indent="-457200">
              <a:buFont typeface="Wingdings" pitchFamily="2" charset="2"/>
              <a:buChar char="§"/>
            </a:pPr>
            <a:r>
              <a:rPr lang="cs-CZ" sz="2800" i="1" dirty="0">
                <a:solidFill>
                  <a:schemeClr val="tx1"/>
                </a:solidFill>
              </a:rPr>
              <a:t>t</a:t>
            </a:r>
            <a:r>
              <a:rPr lang="cs-CZ" sz="2800" i="1" dirty="0" smtClean="0">
                <a:solidFill>
                  <a:schemeClr val="tx1"/>
                </a:solidFill>
              </a:rPr>
              <a:t>ři sta osmasedmdesát</a:t>
            </a:r>
            <a:endParaRPr lang="cs-CZ" sz="2800" i="1" dirty="0">
              <a:solidFill>
                <a:schemeClr val="tx1"/>
              </a:solidFill>
            </a:endParaRPr>
          </a:p>
        </p:txBody>
      </p:sp>
      <p:pic>
        <p:nvPicPr>
          <p:cNvPr id="1026" name="Picture 2" descr="C:\Users\homolova\AppData\Local\Microsoft\Windows\Temporary Internet Files\Content.IE5\H4IDSV1S\MP900402792[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02532" y="2636912"/>
            <a:ext cx="4320480" cy="2804270"/>
          </a:xfrm>
          <a:prstGeom prst="rect">
            <a:avLst/>
          </a:prstGeom>
          <a:noFill/>
          <a:extLst>
            <a:ext uri="{909E8E84-426E-40DD-AFC4-6F175D3DCCD1}">
              <a14:hiddenFill xmlns:a14="http://schemas.microsoft.com/office/drawing/2010/main">
                <a:solidFill>
                  <a:srgbClr val="FFFFFF"/>
                </a:solidFill>
              </a14:hiddenFill>
            </a:ext>
          </a:extLst>
        </p:spPr>
      </p:pic>
      <p:sp>
        <p:nvSpPr>
          <p:cNvPr id="6" name="Tlačítko akce: Zpět nebo Předchozí 5">
            <a:hlinkClick r:id="rId3" action="ppaction://hlinksldjump" highlightClick="1"/>
          </p:cNvPr>
          <p:cNvSpPr/>
          <p:nvPr/>
        </p:nvSpPr>
        <p:spPr>
          <a:xfrm>
            <a:off x="8460432" y="5963852"/>
            <a:ext cx="521208"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323528" y="404664"/>
            <a:ext cx="8054620" cy="1446550"/>
          </a:xfrm>
          <a:prstGeom prst="rect">
            <a:avLst/>
          </a:prstGeom>
          <a:noFill/>
        </p:spPr>
        <p:txBody>
          <a:bodyPr wrap="square" rtlCol="0">
            <a:spAutoFit/>
          </a:bodyPr>
          <a:lstStyle/>
          <a:p>
            <a:r>
              <a:rPr lang="cs-CZ" sz="4400" b="1" i="1" dirty="0">
                <a:solidFill>
                  <a:schemeClr val="accent1">
                    <a:lumMod val="50000"/>
                  </a:schemeClr>
                </a:solidFill>
              </a:rPr>
              <a:t>Napiš slovy dvojím způsobem následující číslovku : </a:t>
            </a:r>
            <a:r>
              <a:rPr lang="cs-CZ" sz="4400" b="1" i="1" dirty="0">
                <a:solidFill>
                  <a:schemeClr val="bg2">
                    <a:lumMod val="50000"/>
                  </a:schemeClr>
                </a:solidFill>
              </a:rPr>
              <a:t>378</a:t>
            </a:r>
            <a:endParaRPr lang="cs-CZ" sz="4400" dirty="0"/>
          </a:p>
        </p:txBody>
      </p:sp>
    </p:spTree>
    <p:extLst>
      <p:ext uri="{BB962C8B-B14F-4D97-AF65-F5344CB8AC3E}">
        <p14:creationId xmlns:p14="http://schemas.microsoft.com/office/powerpoint/2010/main" val="2140122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026"/>
                                        </p:tgtEl>
                                      </p:cBhvr>
                                    </p:animEffect>
                                    <p:anim calcmode="lin" valueType="num">
                                      <p:cBhvr>
                                        <p:cTn id="7" dur="1000"/>
                                        <p:tgtEl>
                                          <p:spTgt spid="1026"/>
                                        </p:tgtEl>
                                        <p:attrNameLst>
                                          <p:attrName>ppt_x</p:attrName>
                                        </p:attrNameLst>
                                      </p:cBhvr>
                                      <p:tavLst>
                                        <p:tav tm="0">
                                          <p:val>
                                            <p:strVal val="ppt_x"/>
                                          </p:val>
                                        </p:tav>
                                        <p:tav tm="100000">
                                          <p:val>
                                            <p:strVal val="ppt_x"/>
                                          </p:val>
                                        </p:tav>
                                      </p:tavLst>
                                    </p:anim>
                                    <p:anim calcmode="lin" valueType="num">
                                      <p:cBhvr>
                                        <p:cTn id="8" dur="1000"/>
                                        <p:tgtEl>
                                          <p:spTgt spid="1026"/>
                                        </p:tgtEl>
                                        <p:attrNameLst>
                                          <p:attrName>ppt_y</p:attrName>
                                        </p:attrNameLst>
                                      </p:cBhvr>
                                      <p:tavLst>
                                        <p:tav tm="0">
                                          <p:val>
                                            <p:strVal val="ppt_y"/>
                                          </p:val>
                                        </p:tav>
                                        <p:tav tm="100000">
                                          <p:val>
                                            <p:strVal val="ppt_y+.1"/>
                                          </p:val>
                                        </p:tav>
                                      </p:tavLst>
                                    </p:anim>
                                    <p:set>
                                      <p:cBhvr>
                                        <p:cTn id="9" dur="1" fill="hold">
                                          <p:stCondLst>
                                            <p:cond delay="999"/>
                                          </p:stCondLst>
                                        </p:cTn>
                                        <p:tgtEl>
                                          <p:spTgt spid="102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87624" y="548680"/>
            <a:ext cx="5966666" cy="878962"/>
          </a:xfrm>
        </p:spPr>
        <p:txBody>
          <a:bodyPr/>
          <a:lstStyle/>
          <a:p>
            <a:r>
              <a:rPr lang="cs-CZ" sz="5400" i="1" dirty="0" smtClean="0"/>
              <a:t>Pravidla:</a:t>
            </a:r>
            <a:endParaRPr lang="cs-CZ" sz="5400" i="1" dirty="0"/>
          </a:p>
        </p:txBody>
      </p:sp>
      <p:sp>
        <p:nvSpPr>
          <p:cNvPr id="3" name="Zástupný symbol pro text 2"/>
          <p:cNvSpPr>
            <a:spLocks noGrp="1"/>
          </p:cNvSpPr>
          <p:nvPr>
            <p:ph type="body" idx="1"/>
          </p:nvPr>
        </p:nvSpPr>
        <p:spPr>
          <a:xfrm>
            <a:off x="611560" y="1772816"/>
            <a:ext cx="7992888" cy="4968552"/>
          </a:xfrm>
        </p:spPr>
        <p:txBody>
          <a:bodyPr>
            <a:normAutofit/>
          </a:bodyPr>
          <a:lstStyle/>
          <a:p>
            <a:pPr algn="l"/>
            <a:r>
              <a:rPr lang="cs-CZ" sz="2800" i="1" dirty="0" smtClean="0">
                <a:solidFill>
                  <a:schemeClr val="accent1">
                    <a:lumMod val="50000"/>
                  </a:schemeClr>
                </a:solidFill>
              </a:rPr>
              <a:t>Žáci soutěží ve dvou  týmech, střídavě si volí otázky. Pokud hráči, kteří jsou na řadě, neznají odpověď na otázku, mají možnost získat bod protihráči. Pro případ, že otázku nezodpoví správně ani jeden z týmů, jsou připraveny náhradní otázky. Týmy se snaží propojit tři strany trojúhelníka - vyhrává tým, jemuž se propojení podaří. Nepropojí–</a:t>
            </a:r>
            <a:r>
              <a:rPr lang="cs-CZ" sz="2800" i="1" dirty="0" err="1" smtClean="0">
                <a:solidFill>
                  <a:schemeClr val="accent1">
                    <a:lumMod val="50000"/>
                  </a:schemeClr>
                </a:solidFill>
              </a:rPr>
              <a:t>li</a:t>
            </a:r>
            <a:r>
              <a:rPr lang="cs-CZ" sz="2800" i="1" dirty="0" smtClean="0">
                <a:solidFill>
                  <a:schemeClr val="accent1">
                    <a:lumMod val="50000"/>
                  </a:schemeClr>
                </a:solidFill>
              </a:rPr>
              <a:t> hráči tři strany trojúhelníka nebo dojde-li k rovnosti počtu bodů, rozhodnou o vítězi rozstřelové otázky.</a:t>
            </a:r>
            <a:endParaRPr lang="cs-CZ" sz="2800" dirty="0"/>
          </a:p>
        </p:txBody>
      </p:sp>
      <p:sp>
        <p:nvSpPr>
          <p:cNvPr id="4" name="Tlačítko akce: Zpět nebo Předchozí 3">
            <a:hlinkClick r:id="rId2" action="ppaction://hlinksldjump" highlightClick="1"/>
          </p:cNvPr>
          <p:cNvSpPr/>
          <p:nvPr/>
        </p:nvSpPr>
        <p:spPr>
          <a:xfrm>
            <a:off x="7917275" y="6021288"/>
            <a:ext cx="521208" cy="52120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927598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rot="917948">
            <a:off x="276089" y="1155315"/>
            <a:ext cx="8892480" cy="1008112"/>
          </a:xfrm>
          <a:solidFill>
            <a:schemeClr val="tx2">
              <a:lumMod val="40000"/>
              <a:lumOff val="60000"/>
            </a:schemeClr>
          </a:solidFill>
        </p:spPr>
        <p:txBody>
          <a:bodyPr/>
          <a:lstStyle/>
          <a:p>
            <a:pPr marL="0" indent="0" algn="l">
              <a:buNone/>
            </a:pPr>
            <a:r>
              <a:rPr lang="cs-CZ" dirty="0" smtClean="0"/>
              <a:t>Náhradní a rozstřelové otázky:</a:t>
            </a:r>
            <a:endParaRPr lang="cs-CZ" dirty="0"/>
          </a:p>
        </p:txBody>
      </p:sp>
      <p:sp>
        <p:nvSpPr>
          <p:cNvPr id="3" name="Zástupný symbol pro text 2"/>
          <p:cNvSpPr>
            <a:spLocks noGrp="1"/>
          </p:cNvSpPr>
          <p:nvPr>
            <p:ph type="body" idx="1"/>
          </p:nvPr>
        </p:nvSpPr>
        <p:spPr>
          <a:xfrm>
            <a:off x="107504" y="1844824"/>
            <a:ext cx="8856984" cy="4985094"/>
          </a:xfrm>
        </p:spPr>
        <p:txBody>
          <a:bodyPr>
            <a:normAutofit lnSpcReduction="10000"/>
          </a:bodyPr>
          <a:lstStyle/>
          <a:p>
            <a:pPr marL="457200" indent="-457200" algn="l">
              <a:buAutoNum type="arabicPeriod"/>
            </a:pPr>
            <a:r>
              <a:rPr lang="cs-CZ" sz="2200" dirty="0" smtClean="0">
                <a:solidFill>
                  <a:schemeClr val="accent1">
                    <a:lumMod val="50000"/>
                  </a:schemeClr>
                </a:solidFill>
              </a:rPr>
              <a:t>Je slovo </a:t>
            </a:r>
            <a:r>
              <a:rPr lang="cs-CZ" sz="2200" b="1" i="1" dirty="0" smtClean="0">
                <a:solidFill>
                  <a:schemeClr val="tx1"/>
                </a:solidFill>
              </a:rPr>
              <a:t>tam</a:t>
            </a:r>
            <a:r>
              <a:rPr lang="cs-CZ" sz="2200" dirty="0" smtClean="0">
                <a:solidFill>
                  <a:schemeClr val="tx1"/>
                </a:solidFill>
              </a:rPr>
              <a:t> </a:t>
            </a:r>
            <a:r>
              <a:rPr lang="cs-CZ" sz="2200" dirty="0" smtClean="0">
                <a:solidFill>
                  <a:schemeClr val="accent1">
                    <a:lumMod val="50000"/>
                  </a:schemeClr>
                </a:solidFill>
              </a:rPr>
              <a:t>zájmeno?</a:t>
            </a:r>
          </a:p>
          <a:p>
            <a:pPr marL="457200" indent="-457200" algn="l">
              <a:buAutoNum type="arabicPeriod"/>
            </a:pPr>
            <a:r>
              <a:rPr lang="cs-CZ" sz="2200" dirty="0" smtClean="0">
                <a:solidFill>
                  <a:schemeClr val="accent1">
                    <a:lumMod val="50000"/>
                  </a:schemeClr>
                </a:solidFill>
              </a:rPr>
              <a:t>Patří mezi ohebné slovní druhy </a:t>
            </a:r>
            <a:r>
              <a:rPr lang="cs-CZ" sz="2200" b="1" i="1" dirty="0" smtClean="0">
                <a:solidFill>
                  <a:schemeClr val="tx1"/>
                </a:solidFill>
              </a:rPr>
              <a:t>částice</a:t>
            </a:r>
            <a:r>
              <a:rPr lang="cs-CZ" sz="2200" dirty="0" smtClean="0">
                <a:solidFill>
                  <a:schemeClr val="accent1">
                    <a:lumMod val="50000"/>
                  </a:schemeClr>
                </a:solidFill>
              </a:rPr>
              <a:t>?</a:t>
            </a:r>
          </a:p>
          <a:p>
            <a:pPr marL="457200" indent="-457200" algn="l">
              <a:buAutoNum type="arabicPeriod"/>
            </a:pPr>
            <a:r>
              <a:rPr lang="cs-CZ" sz="2200" dirty="0" smtClean="0">
                <a:solidFill>
                  <a:schemeClr val="accent1">
                    <a:lumMod val="50000"/>
                  </a:schemeClr>
                </a:solidFill>
              </a:rPr>
              <a:t>Skloňují se </a:t>
            </a:r>
            <a:r>
              <a:rPr lang="cs-CZ" sz="2200" b="1" i="1" dirty="0" smtClean="0">
                <a:solidFill>
                  <a:schemeClr val="tx1"/>
                </a:solidFill>
              </a:rPr>
              <a:t>slovesa</a:t>
            </a:r>
            <a:r>
              <a:rPr lang="cs-CZ" sz="2200" dirty="0" smtClean="0">
                <a:solidFill>
                  <a:schemeClr val="accent1">
                    <a:lumMod val="50000"/>
                  </a:schemeClr>
                </a:solidFill>
              </a:rPr>
              <a:t>?</a:t>
            </a:r>
          </a:p>
          <a:p>
            <a:pPr marL="457200" indent="-457200" algn="l">
              <a:buAutoNum type="arabicPeriod"/>
            </a:pPr>
            <a:r>
              <a:rPr lang="cs-CZ" sz="2200" dirty="0" smtClean="0">
                <a:solidFill>
                  <a:schemeClr val="accent1">
                    <a:lumMod val="50000"/>
                  </a:schemeClr>
                </a:solidFill>
              </a:rPr>
              <a:t>Rozlišujeme slovesný způsob </a:t>
            </a:r>
            <a:r>
              <a:rPr lang="cs-CZ" sz="2200" b="1" i="1" dirty="0" smtClean="0">
                <a:solidFill>
                  <a:schemeClr val="tx1"/>
                </a:solidFill>
              </a:rPr>
              <a:t>tázací</a:t>
            </a:r>
            <a:r>
              <a:rPr lang="cs-CZ" sz="2200" dirty="0" smtClean="0">
                <a:solidFill>
                  <a:schemeClr val="accent1">
                    <a:lumMod val="50000"/>
                  </a:schemeClr>
                </a:solidFill>
              </a:rPr>
              <a:t>?</a:t>
            </a:r>
          </a:p>
          <a:p>
            <a:pPr marL="457200" indent="-457200" algn="l">
              <a:buAutoNum type="arabicPeriod"/>
            </a:pPr>
            <a:r>
              <a:rPr lang="cs-CZ" sz="2200" dirty="0" smtClean="0">
                <a:solidFill>
                  <a:schemeClr val="accent1">
                    <a:lumMod val="50000"/>
                  </a:schemeClr>
                </a:solidFill>
              </a:rPr>
              <a:t>Je číslovka </a:t>
            </a:r>
            <a:r>
              <a:rPr lang="cs-CZ" sz="2200" b="1" i="1" dirty="0" smtClean="0">
                <a:solidFill>
                  <a:schemeClr val="tx1"/>
                </a:solidFill>
              </a:rPr>
              <a:t>obě</a:t>
            </a:r>
            <a:r>
              <a:rPr lang="cs-CZ" sz="2200" b="1" i="1" dirty="0" smtClean="0">
                <a:solidFill>
                  <a:schemeClr val="accent1">
                    <a:lumMod val="50000"/>
                  </a:schemeClr>
                </a:solidFill>
              </a:rPr>
              <a:t> </a:t>
            </a:r>
            <a:r>
              <a:rPr lang="cs-CZ" sz="2200" dirty="0" smtClean="0">
                <a:solidFill>
                  <a:schemeClr val="accent1">
                    <a:lumMod val="50000"/>
                  </a:schemeClr>
                </a:solidFill>
              </a:rPr>
              <a:t>určitá?</a:t>
            </a:r>
          </a:p>
          <a:p>
            <a:pPr marL="457200" indent="-457200" algn="l">
              <a:buAutoNum type="arabicPeriod"/>
            </a:pPr>
            <a:r>
              <a:rPr lang="cs-CZ" sz="2200" dirty="0" smtClean="0">
                <a:solidFill>
                  <a:schemeClr val="accent1">
                    <a:lumMod val="50000"/>
                  </a:schemeClr>
                </a:solidFill>
              </a:rPr>
              <a:t>Jaké mluvnické číslo vyjadřují </a:t>
            </a:r>
            <a:r>
              <a:rPr lang="cs-CZ" sz="2200" b="1" i="1" dirty="0" smtClean="0">
                <a:solidFill>
                  <a:schemeClr val="tx1"/>
                </a:solidFill>
              </a:rPr>
              <a:t>podstatná jména hromadná</a:t>
            </a:r>
            <a:r>
              <a:rPr lang="cs-CZ" sz="2200" dirty="0" smtClean="0">
                <a:solidFill>
                  <a:schemeClr val="accent1">
                    <a:lumMod val="50000"/>
                  </a:schemeClr>
                </a:solidFill>
              </a:rPr>
              <a:t>?</a:t>
            </a:r>
          </a:p>
          <a:p>
            <a:pPr marL="457200" indent="-457200" algn="l">
              <a:buAutoNum type="arabicPeriod"/>
            </a:pPr>
            <a:r>
              <a:rPr lang="cs-CZ" sz="2200" dirty="0" smtClean="0">
                <a:solidFill>
                  <a:schemeClr val="accent1">
                    <a:lumMod val="50000"/>
                  </a:schemeClr>
                </a:solidFill>
              </a:rPr>
              <a:t>Jak se ptáme na </a:t>
            </a:r>
            <a:r>
              <a:rPr lang="cs-CZ" sz="2200" b="1" i="1" dirty="0" smtClean="0">
                <a:solidFill>
                  <a:schemeClr val="tx1"/>
                </a:solidFill>
              </a:rPr>
              <a:t>číslovky řadové</a:t>
            </a:r>
            <a:r>
              <a:rPr lang="cs-CZ" sz="2200" dirty="0" smtClean="0">
                <a:solidFill>
                  <a:schemeClr val="accent1">
                    <a:lumMod val="50000"/>
                  </a:schemeClr>
                </a:solidFill>
              </a:rPr>
              <a:t>?</a:t>
            </a:r>
          </a:p>
          <a:p>
            <a:pPr marL="457200" indent="-457200" algn="l">
              <a:buAutoNum type="arabicPeriod"/>
            </a:pPr>
            <a:r>
              <a:rPr lang="cs-CZ" sz="2200" dirty="0" smtClean="0">
                <a:solidFill>
                  <a:schemeClr val="accent1">
                    <a:lumMod val="50000"/>
                  </a:schemeClr>
                </a:solidFill>
              </a:rPr>
              <a:t>Čím se řídí </a:t>
            </a:r>
            <a:r>
              <a:rPr lang="cs-CZ" sz="2200" b="1" i="1" dirty="0" smtClean="0">
                <a:solidFill>
                  <a:schemeClr val="tx1"/>
                </a:solidFill>
              </a:rPr>
              <a:t>pravopis příčestí minulého u sloves</a:t>
            </a:r>
            <a:r>
              <a:rPr lang="cs-CZ" sz="2200" dirty="0" smtClean="0">
                <a:solidFill>
                  <a:schemeClr val="accent1">
                    <a:lumMod val="50000"/>
                  </a:schemeClr>
                </a:solidFill>
              </a:rPr>
              <a:t>?</a:t>
            </a:r>
          </a:p>
          <a:p>
            <a:pPr marL="457200" indent="-457200" algn="l">
              <a:buAutoNum type="arabicPeriod"/>
            </a:pPr>
            <a:r>
              <a:rPr lang="cs-CZ" sz="2200" dirty="0" smtClean="0">
                <a:solidFill>
                  <a:schemeClr val="accent1">
                    <a:lumMod val="50000"/>
                  </a:schemeClr>
                </a:solidFill>
              </a:rPr>
              <a:t>Jsou slovesné tvary ve větě </a:t>
            </a:r>
            <a:r>
              <a:rPr lang="cs-CZ" sz="2200" b="1" i="1" dirty="0" smtClean="0">
                <a:solidFill>
                  <a:schemeClr val="tx1"/>
                </a:solidFill>
              </a:rPr>
              <a:t>Pokud bude pěkně, pojedeme na výlet</a:t>
            </a:r>
            <a:r>
              <a:rPr lang="cs-CZ" sz="2200" b="1" i="1" dirty="0" smtClean="0">
                <a:solidFill>
                  <a:schemeClr val="accent1">
                    <a:lumMod val="50000"/>
                  </a:schemeClr>
                </a:solidFill>
              </a:rPr>
              <a:t> </a:t>
            </a:r>
            <a:r>
              <a:rPr lang="cs-CZ" sz="2200" dirty="0" smtClean="0">
                <a:solidFill>
                  <a:schemeClr val="accent1">
                    <a:lumMod val="50000"/>
                  </a:schemeClr>
                </a:solidFill>
              </a:rPr>
              <a:t>složené?</a:t>
            </a:r>
          </a:p>
          <a:p>
            <a:pPr marL="457200" indent="-457200" algn="l">
              <a:buAutoNum type="arabicPeriod"/>
            </a:pPr>
            <a:r>
              <a:rPr lang="cs-CZ" sz="2200" dirty="0" smtClean="0">
                <a:solidFill>
                  <a:schemeClr val="accent1">
                    <a:lumMod val="50000"/>
                  </a:schemeClr>
                </a:solidFill>
              </a:rPr>
              <a:t>Jsou podstatná jména vyjadřující vlastnosti, činnosti a vztahy </a:t>
            </a:r>
            <a:r>
              <a:rPr lang="cs-CZ" sz="2200" b="1" i="1" dirty="0" smtClean="0">
                <a:solidFill>
                  <a:schemeClr val="tx1"/>
                </a:solidFill>
              </a:rPr>
              <a:t>abstraktní</a:t>
            </a:r>
            <a:r>
              <a:rPr lang="cs-CZ" sz="2200" dirty="0" smtClean="0">
                <a:solidFill>
                  <a:schemeClr val="tx1"/>
                </a:solidFill>
              </a:rPr>
              <a:t>?</a:t>
            </a:r>
          </a:p>
          <a:p>
            <a:pPr marL="457200" indent="-457200" algn="l">
              <a:buAutoNum type="arabicPeriod"/>
            </a:pPr>
            <a:endParaRPr lang="cs-CZ" sz="2200" dirty="0" smtClean="0">
              <a:solidFill>
                <a:schemeClr val="accent1">
                  <a:lumMod val="50000"/>
                </a:schemeClr>
              </a:solidFill>
            </a:endParaRPr>
          </a:p>
          <a:p>
            <a:pPr marL="457200" indent="-457200" algn="l">
              <a:buAutoNum type="arabicPeriod"/>
            </a:pPr>
            <a:endParaRPr lang="cs-CZ" sz="2200" dirty="0" smtClean="0">
              <a:solidFill>
                <a:schemeClr val="accent1">
                  <a:lumMod val="50000"/>
                </a:schemeClr>
              </a:solidFill>
            </a:endParaRPr>
          </a:p>
          <a:p>
            <a:pPr marL="457200" indent="-457200" algn="l">
              <a:buAutoNum type="arabicPeriod"/>
            </a:pPr>
            <a:endParaRPr lang="cs-CZ" sz="2200" dirty="0" smtClean="0">
              <a:solidFill>
                <a:schemeClr val="accent1">
                  <a:lumMod val="50000"/>
                </a:schemeClr>
              </a:solidFill>
            </a:endParaRPr>
          </a:p>
          <a:p>
            <a:pPr marL="457200" indent="-457200" algn="l">
              <a:buAutoNum type="arabicPeriod"/>
            </a:pPr>
            <a:endParaRPr lang="cs-CZ" sz="2200" dirty="0">
              <a:solidFill>
                <a:schemeClr val="accent1">
                  <a:lumMod val="50000"/>
                </a:schemeClr>
              </a:solidFill>
            </a:endParaRPr>
          </a:p>
        </p:txBody>
      </p:sp>
    </p:spTree>
    <p:extLst>
      <p:ext uri="{BB962C8B-B14F-4D97-AF65-F5344CB8AC3E}">
        <p14:creationId xmlns:p14="http://schemas.microsoft.com/office/powerpoint/2010/main" val="514821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additive="base">
                                        <p:cTn id="5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3">
                                            <p:txEl>
                                              <p:pRg st="8" end="8"/>
                                            </p:txEl>
                                          </p:spTgt>
                                        </p:tgtEl>
                                        <p:attrNameLst>
                                          <p:attrName>style.visibility</p:attrName>
                                        </p:attrNameLst>
                                      </p:cBhvr>
                                      <p:to>
                                        <p:strVal val="visible"/>
                                      </p:to>
                                    </p:set>
                                    <p:anim calcmode="lin" valueType="num">
                                      <p:cBhvr additive="base">
                                        <p:cTn id="6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grpId="0" nodeType="clickEffect">
                                  <p:stCondLst>
                                    <p:cond delay="0"/>
                                  </p:stCondLst>
                                  <p:childTnLst>
                                    <p:set>
                                      <p:cBhvr>
                                        <p:cTn id="67" dur="1" fill="hold">
                                          <p:stCondLst>
                                            <p:cond delay="0"/>
                                          </p:stCondLst>
                                        </p:cTn>
                                        <p:tgtEl>
                                          <p:spTgt spid="3">
                                            <p:txEl>
                                              <p:pRg st="9" end="9"/>
                                            </p:txEl>
                                          </p:spTgt>
                                        </p:tgtEl>
                                        <p:attrNameLst>
                                          <p:attrName>style.visibility</p:attrName>
                                        </p:attrNameLst>
                                      </p:cBhvr>
                                      <p:to>
                                        <p:strVal val="visible"/>
                                      </p:to>
                                    </p:set>
                                    <p:anim calcmode="lin" valueType="num">
                                      <p:cBhvr additive="base">
                                        <p:cTn id="68"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9"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187624" y="1772816"/>
            <a:ext cx="6400800" cy="3474720"/>
          </a:xfrm>
        </p:spPr>
        <p:txBody>
          <a:bodyPr/>
          <a:lstStyle/>
          <a:p>
            <a:pPr marL="45720" indent="0">
              <a:buNone/>
            </a:pPr>
            <a:r>
              <a:rPr lang="cs-CZ" sz="4800" b="1" i="1" dirty="0" smtClean="0">
                <a:solidFill>
                  <a:schemeClr val="accent1">
                    <a:lumMod val="50000"/>
                  </a:schemeClr>
                </a:solidFill>
              </a:rPr>
              <a:t>Zdroje:</a:t>
            </a:r>
          </a:p>
          <a:p>
            <a:endParaRPr lang="cs-CZ" dirty="0"/>
          </a:p>
          <a:p>
            <a:r>
              <a:rPr lang="cs-CZ" sz="2800" b="1" i="1" dirty="0" smtClean="0">
                <a:solidFill>
                  <a:schemeClr val="accent1">
                    <a:lumMod val="75000"/>
                  </a:schemeClr>
                </a:solidFill>
              </a:rPr>
              <a:t>www.office.microsoft.com</a:t>
            </a:r>
          </a:p>
          <a:p>
            <a:endParaRPr lang="cs-CZ" sz="2800" b="1" i="1" dirty="0" smtClean="0">
              <a:solidFill>
                <a:schemeClr val="accent1">
                  <a:lumMod val="75000"/>
                </a:schemeClr>
              </a:solidFill>
            </a:endParaRPr>
          </a:p>
          <a:p>
            <a:r>
              <a:rPr lang="cs-CZ" sz="2800" b="1" i="1" dirty="0" smtClean="0">
                <a:solidFill>
                  <a:schemeClr val="accent1">
                    <a:lumMod val="75000"/>
                  </a:schemeClr>
                </a:solidFill>
              </a:rPr>
              <a:t>Obrázky z galerie Klipart </a:t>
            </a:r>
            <a:endParaRPr lang="cs-CZ" sz="2800" b="1" i="1" dirty="0">
              <a:solidFill>
                <a:schemeClr val="accent1">
                  <a:lumMod val="75000"/>
                </a:schemeClr>
              </a:solidFill>
            </a:endParaRPr>
          </a:p>
        </p:txBody>
      </p:sp>
    </p:spTree>
    <p:extLst>
      <p:ext uri="{BB962C8B-B14F-4D97-AF65-F5344CB8AC3E}">
        <p14:creationId xmlns:p14="http://schemas.microsoft.com/office/powerpoint/2010/main" val="1267968270"/>
      </p:ext>
    </p:extLst>
  </p:cSld>
  <p:clrMapOvr>
    <a:masterClrMapping/>
  </p:clrMapOvr>
  <p:timing>
    <p:tnLst>
      <p:par>
        <p:cTn id="1" dur="indefinite" restart="never" nodeType="tmRoot"/>
      </p:par>
    </p:tnLst>
  </p:timing>
</p:sld>
</file>

<file path=ppt/theme/theme1.xml><?xml version="1.0" encoding="utf-8"?>
<a:theme xmlns:a="http://schemas.openxmlformats.org/drawingml/2006/main" name="Aerodynamika">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797</TotalTime>
  <Words>920</Words>
  <Application>Microsoft Office PowerPoint</Application>
  <PresentationFormat>Předvádění na obrazovce (4:3)</PresentationFormat>
  <Paragraphs>220</Paragraphs>
  <Slides>35</Slides>
  <Notes>1</Notes>
  <HiddenSlides>0</HiddenSlides>
  <MMClips>0</MMClips>
  <ScaleCrop>false</ScaleCrop>
  <HeadingPairs>
    <vt:vector size="6" baseType="variant">
      <vt:variant>
        <vt:lpstr>Motiv</vt:lpstr>
      </vt:variant>
      <vt:variant>
        <vt:i4>1</vt:i4>
      </vt:variant>
      <vt:variant>
        <vt:lpstr>Nadpisy snímků</vt:lpstr>
      </vt:variant>
      <vt:variant>
        <vt:i4>35</vt:i4>
      </vt:variant>
      <vt:variant>
        <vt:lpstr>Vlastní prezentace</vt:lpstr>
      </vt:variant>
      <vt:variant>
        <vt:i4>1</vt:i4>
      </vt:variant>
    </vt:vector>
  </HeadingPairs>
  <TitlesOfParts>
    <vt:vector size="37" baseType="lpstr">
      <vt:lpstr>Aerodynamika</vt:lpstr>
      <vt:lpstr>Prezentace aplikace PowerPoint</vt:lpstr>
      <vt:lpstr>Slova ohebná a neohebná-  opakování</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Pravidla:</vt:lpstr>
      <vt:lpstr>Náhradní a rozstřelové otázky:</vt:lpstr>
      <vt:lpstr>Prezentace aplikace PowerPoint</vt:lpstr>
      <vt:lpstr>Vlastní prezentace 1</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Eva Bartošová</dc:creator>
  <cp:lastModifiedBy>Jiřina Homolová</cp:lastModifiedBy>
  <cp:revision>114</cp:revision>
  <dcterms:created xsi:type="dcterms:W3CDTF">2013-01-06T18:27:15Z</dcterms:created>
  <dcterms:modified xsi:type="dcterms:W3CDTF">2013-03-11T13:31:08Z</dcterms:modified>
</cp:coreProperties>
</file>