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3" r:id="rId2"/>
    <p:sldId id="274" r:id="rId3"/>
    <p:sldId id="257" r:id="rId4"/>
    <p:sldId id="264" r:id="rId5"/>
    <p:sldId id="258" r:id="rId6"/>
    <p:sldId id="263" r:id="rId7"/>
    <p:sldId id="265" r:id="rId8"/>
    <p:sldId id="262" r:id="rId9"/>
    <p:sldId id="269" r:id="rId10"/>
    <p:sldId id="266" r:id="rId11"/>
    <p:sldId id="272" r:id="rId12"/>
    <p:sldId id="259" r:id="rId13"/>
    <p:sldId id="271" r:id="rId14"/>
    <p:sldId id="260" r:id="rId15"/>
    <p:sldId id="270" r:id="rId16"/>
    <p:sldId id="267" r:id="rId17"/>
    <p:sldId id="268" r:id="rId18"/>
    <p:sldId id="275" r:id="rId19"/>
    <p:sldId id="27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2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</a:t>
          </a:r>
          <a:r>
            <a:rPr lang="en-US" sz="2000" dirty="0" smtClean="0"/>
            <a:t>7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</a:t>
          </a:r>
          <a:r>
            <a:rPr lang="en-US" sz="2000" dirty="0" smtClean="0"/>
            <a:t>4</a:t>
          </a:r>
          <a:r>
            <a:rPr lang="cs-CZ" sz="2000" dirty="0" smtClean="0"/>
            <a:t>_AJ8_NEPRAVIDELNÁ SLOVESA7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062835-CB75-4524-AC72-D58ABFD2848E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4BD1422E-4A8F-4C47-B23F-4ABCC70DF88E}" type="presOf" srcId="{26CBEA56-8CFD-48C0-BD6E-2EB16B1FBF42}" destId="{92E1E9E3-D1F0-4866-9424-7ECC0DD990BC}" srcOrd="1" destOrd="0" presId="urn:microsoft.com/office/officeart/2005/8/layout/target3"/>
    <dgm:cxn modelId="{077176D7-5944-446B-9C57-59B2C0B8C00F}" type="presOf" srcId="{D1D4F407-5343-4D3F-B5B9-D407B03CAEB4}" destId="{AED2198E-93D5-4001-81B4-73124B309672}" srcOrd="1" destOrd="0" presId="urn:microsoft.com/office/officeart/2005/8/layout/target3"/>
    <dgm:cxn modelId="{EF05DB14-75B6-46B6-9AC8-D944DAE259D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42BC98-8A72-469C-AA3F-2E537BD2348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FDE2098F-4D88-4251-83D2-E322DAA14661}" type="presOf" srcId="{1AE9165A-6B70-4FFD-A49C-881BF73B4F04}" destId="{A9F01C16-B5C0-47B0-9750-F7E5E11674A0}" srcOrd="0" destOrd="0" presId="urn:microsoft.com/office/officeart/2005/8/layout/target3"/>
    <dgm:cxn modelId="{373555FF-D90C-4E5A-B67C-4F4B8529BC8F}" type="presOf" srcId="{1F4F8BC0-F267-4379-9FE7-6FFC8B64BAD8}" destId="{017154CD-D9A9-4968-AD11-1207A3C4C00A}" srcOrd="1" destOrd="0" presId="urn:microsoft.com/office/officeart/2005/8/layout/target3"/>
    <dgm:cxn modelId="{363A224F-D279-42AC-AA27-22A4ECC5BF75}" type="presOf" srcId="{26CBEA56-8CFD-48C0-BD6E-2EB16B1FBF42}" destId="{5583D5C5-FAFF-4548-819C-80E289F73770}" srcOrd="0" destOrd="0" presId="urn:microsoft.com/office/officeart/2005/8/layout/target3"/>
    <dgm:cxn modelId="{96A2CDAB-744F-457B-9BC0-B5E253B46EF2}" type="presOf" srcId="{1F4F8BC0-F267-4379-9FE7-6FFC8B64BAD8}" destId="{C8857ABF-5052-4733-A46C-0F8B764FF76F}" srcOrd="0" destOrd="0" presId="urn:microsoft.com/office/officeart/2005/8/layout/target3"/>
    <dgm:cxn modelId="{D88B8180-098A-4745-8141-3D7DDCDE702C}" type="presOf" srcId="{D1D4F407-5343-4D3F-B5B9-D407B03CAEB4}" destId="{D005CE8C-CC26-4C3E-AC11-E15060ECD759}" srcOrd="0" destOrd="0" presId="urn:microsoft.com/office/officeart/2005/8/layout/target3"/>
    <dgm:cxn modelId="{CD6B809A-8B3B-4B2D-A2A0-6F457784757C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36B1501-5D1C-47B9-A3F1-9948576D4B9A}" type="presParOf" srcId="{333A1088-737F-45CB-B68E-254E46348037}" destId="{F5ABB229-8D3B-4694-996A-96F23CF14429}" srcOrd="0" destOrd="0" presId="urn:microsoft.com/office/officeart/2005/8/layout/target3"/>
    <dgm:cxn modelId="{B8B1C41F-CD4A-4BA3-A8A2-D3051BC53097}" type="presParOf" srcId="{333A1088-737F-45CB-B68E-254E46348037}" destId="{F41139FD-01EE-4571-8B17-4FB00FC51163}" srcOrd="1" destOrd="0" presId="urn:microsoft.com/office/officeart/2005/8/layout/target3"/>
    <dgm:cxn modelId="{C7FC9896-2D4F-4F5B-A8C2-D4037825E302}" type="presParOf" srcId="{333A1088-737F-45CB-B68E-254E46348037}" destId="{D005CE8C-CC26-4C3E-AC11-E15060ECD759}" srcOrd="2" destOrd="0" presId="urn:microsoft.com/office/officeart/2005/8/layout/target3"/>
    <dgm:cxn modelId="{505DB874-FB5A-4CF5-A0D0-E35E6BBDB5D8}" type="presParOf" srcId="{333A1088-737F-45CB-B68E-254E46348037}" destId="{2C702D82-9B77-49B7-9568-BB8EB47C3372}" srcOrd="3" destOrd="0" presId="urn:microsoft.com/office/officeart/2005/8/layout/target3"/>
    <dgm:cxn modelId="{73C9FCF5-AA83-4BE8-8486-B1876746FFA8}" type="presParOf" srcId="{333A1088-737F-45CB-B68E-254E46348037}" destId="{A52A0455-90FF-4808-ABD0-F02540D31D5A}" srcOrd="4" destOrd="0" presId="urn:microsoft.com/office/officeart/2005/8/layout/target3"/>
    <dgm:cxn modelId="{C7E35E5B-A692-448D-90A0-CC862CD89822}" type="presParOf" srcId="{333A1088-737F-45CB-B68E-254E46348037}" destId="{6140AFEC-043D-4C43-A2F9-D0F5331DF3A3}" srcOrd="5" destOrd="0" presId="urn:microsoft.com/office/officeart/2005/8/layout/target3"/>
    <dgm:cxn modelId="{D02FBE79-38BE-4C7A-BC4A-8AE20863F3D6}" type="presParOf" srcId="{333A1088-737F-45CB-B68E-254E46348037}" destId="{71A10DEB-455E-4133-A618-0A0EE82A21E3}" srcOrd="6" destOrd="0" presId="urn:microsoft.com/office/officeart/2005/8/layout/target3"/>
    <dgm:cxn modelId="{B155662E-7CE6-4558-BB9C-835D7291C990}" type="presParOf" srcId="{333A1088-737F-45CB-B68E-254E46348037}" destId="{DA6A876D-6D25-492F-8BDC-9AE6A6CFB1FA}" srcOrd="7" destOrd="0" presId="urn:microsoft.com/office/officeart/2005/8/layout/target3"/>
    <dgm:cxn modelId="{87516F27-7BD0-4565-AC9C-A1DA12906BB7}" type="presParOf" srcId="{333A1088-737F-45CB-B68E-254E46348037}" destId="{A9F01C16-B5C0-47B0-9750-F7E5E11674A0}" srcOrd="8" destOrd="0" presId="urn:microsoft.com/office/officeart/2005/8/layout/target3"/>
    <dgm:cxn modelId="{86AEE0FF-7863-427D-8D84-C9B2A809417C}" type="presParOf" srcId="{333A1088-737F-45CB-B68E-254E46348037}" destId="{5C0CF724-3222-4429-B09A-F154A62FD507}" srcOrd="9" destOrd="0" presId="urn:microsoft.com/office/officeart/2005/8/layout/target3"/>
    <dgm:cxn modelId="{13FC4CD9-E4F7-48CE-A19F-C73E3F60811A}" type="presParOf" srcId="{333A1088-737F-45CB-B68E-254E46348037}" destId="{71A5FEA7-FE77-4220-960F-2AB7AE466FE5}" srcOrd="10" destOrd="0" presId="urn:microsoft.com/office/officeart/2005/8/layout/target3"/>
    <dgm:cxn modelId="{7A7258D6-10A0-4333-9968-AA007A046B9C}" type="presParOf" srcId="{333A1088-737F-45CB-B68E-254E46348037}" destId="{C8857ABF-5052-4733-A46C-0F8B764FF76F}" srcOrd="11" destOrd="0" presId="urn:microsoft.com/office/officeart/2005/8/layout/target3"/>
    <dgm:cxn modelId="{10CE9F62-5CE6-49BB-AC52-C4F8442A1B9F}" type="presParOf" srcId="{333A1088-737F-45CB-B68E-254E46348037}" destId="{1839E65E-6E97-41D2-A171-98C033275D27}" srcOrd="12" destOrd="0" presId="urn:microsoft.com/office/officeart/2005/8/layout/target3"/>
    <dgm:cxn modelId="{8872B164-467B-4DC9-A921-51808E8A1C5E}" type="presParOf" srcId="{333A1088-737F-45CB-B68E-254E46348037}" destId="{914F10DC-A7FA-462B-9334-03354AC7EA9F}" srcOrd="13" destOrd="0" presId="urn:microsoft.com/office/officeart/2005/8/layout/target3"/>
    <dgm:cxn modelId="{4CF4EE0D-9C00-4A59-B98E-A0B4D5709AB6}" type="presParOf" srcId="{333A1088-737F-45CB-B68E-254E46348037}" destId="{5583D5C5-FAFF-4548-819C-80E289F73770}" srcOrd="14" destOrd="0" presId="urn:microsoft.com/office/officeart/2005/8/layout/target3"/>
    <dgm:cxn modelId="{2BC76772-2C77-4C50-8C18-46C8DB1BC7DD}" type="presParOf" srcId="{333A1088-737F-45CB-B68E-254E46348037}" destId="{AED2198E-93D5-4001-81B4-73124B309672}" srcOrd="15" destOrd="0" presId="urn:microsoft.com/office/officeart/2005/8/layout/target3"/>
    <dgm:cxn modelId="{33B51843-D20B-47C0-A8FF-64C0BE141886}" type="presParOf" srcId="{333A1088-737F-45CB-B68E-254E46348037}" destId="{2BE915AB-18AA-4053-B92C-3BFC9ED204BB}" srcOrd="16" destOrd="0" presId="urn:microsoft.com/office/officeart/2005/8/layout/target3"/>
    <dgm:cxn modelId="{174FF0F5-D2DD-44F2-BA8D-D8CF0E2B45FC}" type="presParOf" srcId="{333A1088-737F-45CB-B68E-254E46348037}" destId="{BD3627E9-8FC8-4A2F-B3EA-FAE798EF81D8}" srcOrd="17" destOrd="0" presId="urn:microsoft.com/office/officeart/2005/8/layout/target3"/>
    <dgm:cxn modelId="{1CE829DD-2D90-46DE-88E7-2AA08AF9C94D}" type="presParOf" srcId="{333A1088-737F-45CB-B68E-254E46348037}" destId="{017154CD-D9A9-4968-AD11-1207A3C4C00A}" srcOrd="18" destOrd="0" presId="urn:microsoft.com/office/officeart/2005/8/layout/target3"/>
    <dgm:cxn modelId="{71A03B98-0873-442C-A423-5C86DD0E02C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</a:t>
          </a:r>
          <a:r>
            <a:rPr lang="en-US" sz="2000" kern="1200" dirty="0" smtClean="0"/>
            <a:t>4</a:t>
          </a:r>
          <a:r>
            <a:rPr lang="cs-CZ" sz="2000" kern="1200" dirty="0" smtClean="0"/>
            <a:t>_AJ8_NEPRAVIDELNÁ SLOVESA7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</a:t>
          </a:r>
          <a:r>
            <a:rPr lang="en-US" sz="2000" kern="1200" dirty="0" smtClean="0"/>
            <a:t>7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0F47D9-B88A-480A-B6F4-44282D19D743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F41E6B-7C71-40F3-9BA0-7AE2275BBC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47CDEC-5BA7-467C-9BB7-9B2E6FF1EFE2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1365D-8211-4C30-A87C-F26292BED48C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EE6D-CDF9-40B7-8371-DC4C2396355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836712"/>
            <a:ext cx="8460432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15 vybraných nepravidelných sloves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k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opakov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á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doplňují na interaktivní tabuli tři tvary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obsahuje osmisměrku, kde žáci vyhledají třetí tvar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5877272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2809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st</a:t>
            </a:r>
            <a:r>
              <a:rPr lang="cs-CZ" sz="8000" dirty="0" smtClean="0">
                <a:solidFill>
                  <a:srgbClr val="FF0000"/>
                </a:solidFill>
              </a:rPr>
              <a:t>á</a:t>
            </a:r>
            <a:r>
              <a:rPr lang="en-US" sz="8000" dirty="0" smtClean="0">
                <a:solidFill>
                  <a:srgbClr val="FF0000"/>
                </a:solidFill>
              </a:rPr>
              <a:t>t </a:t>
            </a:r>
            <a:r>
              <a:rPr lang="en-US" sz="8000" dirty="0" smtClean="0">
                <a:solidFill>
                  <a:srgbClr val="FF0000"/>
                </a:solidFill>
              </a:rPr>
              <a:t>se</a:t>
            </a:r>
            <a:r>
              <a:rPr lang="cs-CZ" sz="8000" dirty="0" smtClean="0">
                <a:solidFill>
                  <a:srgbClr val="FF0000"/>
                </a:solidFill>
              </a:rPr>
              <a:t>…………………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9992" y="2348880"/>
            <a:ext cx="35296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become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52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became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293096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become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52736"/>
            <a:ext cx="8699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řídit……………………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0" y="2492896"/>
            <a:ext cx="22794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drive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3573016"/>
            <a:ext cx="25645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drove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4077072"/>
            <a:ext cx="28180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driven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84249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přinést……………..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2276872"/>
            <a:ext cx="23374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bring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996952"/>
            <a:ext cx="4708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brought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437112"/>
            <a:ext cx="80166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brought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784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kreslit………………….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1988840"/>
            <a:ext cx="22790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draw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3356992"/>
            <a:ext cx="230614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drew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3501008"/>
            <a:ext cx="28176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drawn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80648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jíst………………………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2132856"/>
            <a:ext cx="1520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eat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933056"/>
            <a:ext cx="15090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ate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573016"/>
            <a:ext cx="25574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eaten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692696"/>
            <a:ext cx="8784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koupit……………………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3140968"/>
            <a:ext cx="17267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buy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3" y="3429000"/>
            <a:ext cx="4176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bought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3923928" y="4957138"/>
            <a:ext cx="38950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bought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vědět, </a:t>
            </a:r>
            <a:r>
              <a:rPr lang="cs-CZ" sz="8000" dirty="0" smtClean="0">
                <a:solidFill>
                  <a:srgbClr val="FF0000"/>
                </a:solidFill>
              </a:rPr>
              <a:t>znát………………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11960" y="2348880"/>
            <a:ext cx="24617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know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3861048"/>
            <a:ext cx="24286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knew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4005064"/>
            <a:ext cx="30003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known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784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dát…………………………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988840"/>
            <a:ext cx="18658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give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789040"/>
            <a:ext cx="20862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gave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4509120"/>
            <a:ext cx="24044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given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ztratit…………………….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2132856"/>
            <a:ext cx="18726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lose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9711" y="3717032"/>
            <a:ext cx="169437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7030A0"/>
                </a:solidFill>
              </a:rPr>
              <a:t>lost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1" y="3244334"/>
            <a:ext cx="208823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00B0F0"/>
                </a:solidFill>
              </a:rPr>
              <a:t>lost</a:t>
            </a:r>
            <a:endParaRPr lang="cs-CZ" sz="8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9"/>
            <a:ext cx="8784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stavět…………………….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2060848"/>
            <a:ext cx="2271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build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429000"/>
            <a:ext cx="20762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built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3789040"/>
            <a:ext cx="20762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built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zaplatit………………….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2040" y="1700808"/>
            <a:ext cx="2088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pay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429000"/>
            <a:ext cx="19896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paid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244334"/>
            <a:ext cx="338437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>
                <a:solidFill>
                  <a:srgbClr val="7030A0"/>
                </a:solidFill>
              </a:rPr>
              <a:t>paid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přijít, </a:t>
            </a:r>
            <a:r>
              <a:rPr lang="cs-CZ" sz="8000" dirty="0" smtClean="0">
                <a:solidFill>
                  <a:srgbClr val="FF0000"/>
                </a:solidFill>
              </a:rPr>
              <a:t>přijet………………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6872"/>
            <a:ext cx="34285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come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3212976"/>
            <a:ext cx="243156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came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4581128"/>
            <a:ext cx="278050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come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896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učit</a:t>
            </a:r>
            <a:r>
              <a:rPr lang="cs-CZ" sz="8000" dirty="0" smtClean="0"/>
              <a:t>  </a:t>
            </a:r>
            <a:r>
              <a:rPr lang="cs-CZ" sz="8000" dirty="0" smtClean="0">
                <a:solidFill>
                  <a:srgbClr val="FF0000"/>
                </a:solidFill>
              </a:rPr>
              <a:t>se…………………….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2060848"/>
            <a:ext cx="231826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learn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39216" y="4149080"/>
            <a:ext cx="34291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7030A0"/>
                </a:solidFill>
              </a:rPr>
              <a:t>learnt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3244334"/>
            <a:ext cx="288031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 smtClean="0">
                <a:solidFill>
                  <a:srgbClr val="00B0F0"/>
                </a:solidFill>
              </a:rPr>
              <a:t>learnt</a:t>
            </a:r>
            <a:endParaRPr lang="cs-CZ" sz="8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52736"/>
            <a:ext cx="88569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dostat…………………….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2348880"/>
            <a:ext cx="15059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get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717032"/>
            <a:ext cx="154503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got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3861048"/>
            <a:ext cx="154503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got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slyšet………………………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1916832"/>
            <a:ext cx="20826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bg2">
                    <a:lumMod val="50000"/>
                  </a:schemeClr>
                </a:solidFill>
              </a:rPr>
              <a:t>hear</a:t>
            </a:r>
            <a:endParaRPr lang="cs-CZ" sz="8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260718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heard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4005064"/>
            <a:ext cx="260718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7030A0"/>
                </a:solidFill>
              </a:rPr>
              <a:t>heard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05" y="404671"/>
          <a:ext cx="8784990" cy="6453330"/>
        </p:xfrm>
        <a:graphic>
          <a:graphicData uri="http://schemas.openxmlformats.org/drawingml/2006/table">
            <a:tbl>
              <a:tblPr/>
              <a:tblGrid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</a:tblGrid>
              <a:tr h="430222">
                <a:tc>
                  <a:txBody>
                    <a:bodyPr/>
                    <a:lstStyle/>
                    <a:p>
                      <a:r>
                        <a:rPr lang="cs-CZ" sz="1800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133037"/>
            <a:ext cx="184731" cy="72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0"/>
            <a:ext cx="3405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Najdi třetí tvary předešlých sloves: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05" y="404671"/>
          <a:ext cx="8784990" cy="6453330"/>
        </p:xfrm>
        <a:graphic>
          <a:graphicData uri="http://schemas.openxmlformats.org/drawingml/2006/table">
            <a:tbl>
              <a:tblPr/>
              <a:tblGrid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  <a:gridCol w="585666"/>
              </a:tblGrid>
              <a:tr h="430222">
                <a:tc>
                  <a:txBody>
                    <a:bodyPr/>
                    <a:lstStyle/>
                    <a:p>
                      <a:r>
                        <a:rPr lang="cs-CZ" sz="1800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0222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133037"/>
            <a:ext cx="184731" cy="72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0"/>
            <a:ext cx="3405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633</Words>
  <Application>Microsoft Office PowerPoint</Application>
  <PresentationFormat>Předvádění na obrazovce (4:3)</PresentationFormat>
  <Paragraphs>537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7</dc:title>
  <dc:creator>OEM</dc:creator>
  <cp:lastModifiedBy>OEM</cp:lastModifiedBy>
  <cp:revision>13</cp:revision>
  <dcterms:created xsi:type="dcterms:W3CDTF">2013-01-03T16:06:02Z</dcterms:created>
  <dcterms:modified xsi:type="dcterms:W3CDTF">2013-03-18T18:21:38Z</dcterms:modified>
</cp:coreProperties>
</file>